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97" r:id="rId4"/>
    <p:sldId id="259" r:id="rId5"/>
    <p:sldId id="260" r:id="rId6"/>
    <p:sldId id="298" r:id="rId7"/>
    <p:sldId id="270" r:id="rId8"/>
    <p:sldId id="321" r:id="rId9"/>
    <p:sldId id="308" r:id="rId10"/>
    <p:sldId id="309" r:id="rId11"/>
    <p:sldId id="320" r:id="rId12"/>
    <p:sldId id="310" r:id="rId13"/>
    <p:sldId id="311" r:id="rId14"/>
    <p:sldId id="312" r:id="rId15"/>
    <p:sldId id="313" r:id="rId16"/>
    <p:sldId id="317" r:id="rId17"/>
    <p:sldId id="318" r:id="rId18"/>
    <p:sldId id="314" r:id="rId19"/>
    <p:sldId id="319" r:id="rId20"/>
    <p:sldId id="322" r:id="rId21"/>
    <p:sldId id="261" r:id="rId22"/>
    <p:sldId id="300" r:id="rId23"/>
    <p:sldId id="301" r:id="rId24"/>
    <p:sldId id="323" r:id="rId25"/>
    <p:sldId id="303" r:id="rId26"/>
    <p:sldId id="304" r:id="rId27"/>
    <p:sldId id="305" r:id="rId28"/>
    <p:sldId id="306" r:id="rId29"/>
    <p:sldId id="307" r:id="rId30"/>
    <p:sldId id="264" r:id="rId31"/>
    <p:sldId id="276" r:id="rId32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34"/>
      <p:bold r:id="rId35"/>
      <p:italic r:id="rId36"/>
      <p:boldItalic r:id="rId37"/>
    </p:embeddedFont>
    <p:embeddedFont>
      <p:font typeface="Corben" panose="020B0604020202020204" charset="0"/>
      <p:regular r:id="rId38"/>
      <p:bold r:id="rId39"/>
    </p:embeddedFont>
    <p:embeddedFont>
      <p:font typeface="Germania One" panose="020B0604020202020204" charset="0"/>
      <p:regular r:id="rId40"/>
    </p:embeddedFont>
    <p:embeddedFont>
      <p:font typeface="Roboto Condensed Light" panose="02000000000000000000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9A63A-0936-4DBF-8D99-4E41A66FD246}" v="460" dt="2023-05-29T17:50:56.413"/>
  </p1510:revLst>
</p1510:revInfo>
</file>

<file path=ppt/tableStyles.xml><?xml version="1.0" encoding="utf-8"?>
<a:tblStyleLst xmlns:a="http://schemas.openxmlformats.org/drawingml/2006/main" def="{9DFC1122-6081-4F41-BBDB-15D240AA4269}">
  <a:tblStyle styleId="{9DFC1122-6081-4F41-BBDB-15D240AA4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81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9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I THANH PHAT" userId="9ed71a28-4d91-470a-a2b2-35013148dde2" providerId="ADAL" clId="{6839A63A-0936-4DBF-8D99-4E41A66FD246}"/>
    <pc:docChg chg="undo redo custSel addSld delSld modSld sldOrd addMainMaster delMainMaster">
      <pc:chgData name="THAI THANH PHAT" userId="9ed71a28-4d91-470a-a2b2-35013148dde2" providerId="ADAL" clId="{6839A63A-0936-4DBF-8D99-4E41A66FD246}" dt="2023-05-29T17:51:21.332" v="2095" actId="1076"/>
      <pc:docMkLst>
        <pc:docMk/>
      </pc:docMkLst>
      <pc:sldChg chg="modSp mod">
        <pc:chgData name="THAI THANH PHAT" userId="9ed71a28-4d91-470a-a2b2-35013148dde2" providerId="ADAL" clId="{6839A63A-0936-4DBF-8D99-4E41A66FD246}" dt="2023-05-29T14:44:04.909" v="1670" actId="20577"/>
        <pc:sldMkLst>
          <pc:docMk/>
          <pc:sldMk cId="0" sldId="256"/>
        </pc:sldMkLst>
        <pc:spChg chg="mod">
          <ac:chgData name="THAI THANH PHAT" userId="9ed71a28-4d91-470a-a2b2-35013148dde2" providerId="ADAL" clId="{6839A63A-0936-4DBF-8D99-4E41A66FD246}" dt="2023-05-29T14:44:04.909" v="1670" actId="20577"/>
          <ac:spMkLst>
            <pc:docMk/>
            <pc:sldMk cId="0" sldId="256"/>
            <ac:spMk id="199" creationId="{00000000-0000-0000-0000-000000000000}"/>
          </ac:spMkLst>
        </pc:spChg>
        <pc:picChg chg="mod">
          <ac:chgData name="THAI THANH PHAT" userId="9ed71a28-4d91-470a-a2b2-35013148dde2" providerId="ADAL" clId="{6839A63A-0936-4DBF-8D99-4E41A66FD246}" dt="2023-05-29T11:21:29.797" v="928" actId="1076"/>
          <ac:picMkLst>
            <pc:docMk/>
            <pc:sldMk cId="0" sldId="256"/>
            <ac:picMk id="44" creationId="{95F833EF-A711-16E4-D49A-DF2576A8925F}"/>
          </ac:picMkLst>
        </pc:picChg>
      </pc:sldChg>
      <pc:sldChg chg="addSp delSp modSp mod">
        <pc:chgData name="THAI THANH PHAT" userId="9ed71a28-4d91-470a-a2b2-35013148dde2" providerId="ADAL" clId="{6839A63A-0936-4DBF-8D99-4E41A66FD246}" dt="2023-05-29T11:18:55.120" v="904" actId="2711"/>
        <pc:sldMkLst>
          <pc:docMk/>
          <pc:sldMk cId="0" sldId="257"/>
        </pc:sldMkLst>
        <pc:spChg chg="add del mod ord">
          <ac:chgData name="THAI THANH PHAT" userId="9ed71a28-4d91-470a-a2b2-35013148dde2" providerId="ADAL" clId="{6839A63A-0936-4DBF-8D99-4E41A66FD246}" dt="2023-05-29T09:05:47.932" v="25" actId="1076"/>
          <ac:spMkLst>
            <pc:docMk/>
            <pc:sldMk cId="0" sldId="257"/>
            <ac:spMk id="2" creationId="{9AAACCBD-78CC-59F9-E6BB-051CE5C39AF4}"/>
          </ac:spMkLst>
        </pc:spChg>
        <pc:spChg chg="add del mod ord">
          <ac:chgData name="THAI THANH PHAT" userId="9ed71a28-4d91-470a-a2b2-35013148dde2" providerId="ADAL" clId="{6839A63A-0936-4DBF-8D99-4E41A66FD246}" dt="2023-05-29T09:06:37.107" v="31" actId="1076"/>
          <ac:spMkLst>
            <pc:docMk/>
            <pc:sldMk cId="0" sldId="257"/>
            <ac:spMk id="3" creationId="{6275EA75-A8C1-3459-EB1F-A2ED5B0275AF}"/>
          </ac:spMkLst>
        </pc:spChg>
        <pc:spChg chg="add del mod ord">
          <ac:chgData name="THAI THANH PHAT" userId="9ed71a28-4d91-470a-a2b2-35013148dde2" providerId="ADAL" clId="{6839A63A-0936-4DBF-8D99-4E41A66FD246}" dt="2023-05-29T09:05:47.932" v="25" actId="1076"/>
          <ac:spMkLst>
            <pc:docMk/>
            <pc:sldMk cId="0" sldId="257"/>
            <ac:spMk id="4" creationId="{A94DA412-870C-D3A9-AE9A-25AE2AA157B8}"/>
          </ac:spMkLst>
        </pc:spChg>
        <pc:spChg chg="add del mod ord">
          <ac:chgData name="THAI THANH PHAT" userId="9ed71a28-4d91-470a-a2b2-35013148dde2" providerId="ADAL" clId="{6839A63A-0936-4DBF-8D99-4E41A66FD246}" dt="2023-05-29T09:06:37.107" v="31" actId="1076"/>
          <ac:spMkLst>
            <pc:docMk/>
            <pc:sldMk cId="0" sldId="257"/>
            <ac:spMk id="5" creationId="{90F704A5-C387-B3CC-8B4E-D7B9EB9C630E}"/>
          </ac:spMkLst>
        </pc:spChg>
        <pc:spChg chg="add del mod ord">
          <ac:chgData name="THAI THANH PHAT" userId="9ed71a28-4d91-470a-a2b2-35013148dde2" providerId="ADAL" clId="{6839A63A-0936-4DBF-8D99-4E41A66FD246}" dt="2023-05-29T09:06:37.107" v="31" actId="1076"/>
          <ac:spMkLst>
            <pc:docMk/>
            <pc:sldMk cId="0" sldId="257"/>
            <ac:spMk id="6" creationId="{0829FB53-EE80-720D-C002-3A155018D42F}"/>
          </ac:spMkLst>
        </pc:spChg>
        <pc:spChg chg="add del mod ord">
          <ac:chgData name="THAI THANH PHAT" userId="9ed71a28-4d91-470a-a2b2-35013148dde2" providerId="ADAL" clId="{6839A63A-0936-4DBF-8D99-4E41A66FD246}" dt="2023-05-29T09:05:47.932" v="25" actId="1076"/>
          <ac:spMkLst>
            <pc:docMk/>
            <pc:sldMk cId="0" sldId="257"/>
            <ac:spMk id="7" creationId="{51D0E863-A18C-6140-63E5-2C23BD70AB29}"/>
          </ac:spMkLst>
        </pc:spChg>
        <pc:spChg chg="add del mod ord">
          <ac:chgData name="THAI THANH PHAT" userId="9ed71a28-4d91-470a-a2b2-35013148dde2" providerId="ADAL" clId="{6839A63A-0936-4DBF-8D99-4E41A66FD246}" dt="2023-05-29T09:06:37.107" v="31" actId="1076"/>
          <ac:spMkLst>
            <pc:docMk/>
            <pc:sldMk cId="0" sldId="257"/>
            <ac:spMk id="8" creationId="{9F0F58BF-C1A9-5FA4-1A03-1D7A520A1ABA}"/>
          </ac:spMkLst>
        </pc:spChg>
        <pc:spChg chg="add del mod ord">
          <ac:chgData name="THAI THANH PHAT" userId="9ed71a28-4d91-470a-a2b2-35013148dde2" providerId="ADAL" clId="{6839A63A-0936-4DBF-8D99-4E41A66FD246}" dt="2023-05-29T09:05:47.932" v="25" actId="1076"/>
          <ac:spMkLst>
            <pc:docMk/>
            <pc:sldMk cId="0" sldId="257"/>
            <ac:spMk id="9" creationId="{AD0C7E29-50BC-F455-057C-25D0BF4AEC6D}"/>
          </ac:spMkLst>
        </pc:spChg>
        <pc:spChg chg="mod">
          <ac:chgData name="THAI THANH PHAT" userId="9ed71a28-4d91-470a-a2b2-35013148dde2" providerId="ADAL" clId="{6839A63A-0936-4DBF-8D99-4E41A66FD246}" dt="2023-05-29T11:18:55.120" v="904" actId="2711"/>
          <ac:spMkLst>
            <pc:docMk/>
            <pc:sldMk cId="0" sldId="257"/>
            <ac:spMk id="221" creationId="{DF4B6ED3-9D60-2F63-E041-08AE15A90F10}"/>
          </ac:spMkLst>
        </pc:spChg>
        <pc:spChg chg="add del mod ord">
          <ac:chgData name="THAI THANH PHAT" userId="9ed71a28-4d91-470a-a2b2-35013148dde2" providerId="ADAL" clId="{6839A63A-0936-4DBF-8D99-4E41A66FD246}" dt="2023-05-29T09:06:37.107" v="31" actId="1076"/>
          <ac:spMkLst>
            <pc:docMk/>
            <pc:sldMk cId="0" sldId="257"/>
            <ac:spMk id="229" creationId="{151B2E16-A26D-AEBB-93E5-1EA88E5EE740}"/>
          </ac:spMkLst>
        </pc:spChg>
        <pc:spChg chg="add del mod ord">
          <ac:chgData name="THAI THANH PHAT" userId="9ed71a28-4d91-470a-a2b2-35013148dde2" providerId="ADAL" clId="{6839A63A-0936-4DBF-8D99-4E41A66FD246}" dt="2023-05-29T09:05:47.932" v="25" actId="1076"/>
          <ac:spMkLst>
            <pc:docMk/>
            <pc:sldMk cId="0" sldId="257"/>
            <ac:spMk id="230" creationId="{61B19906-7B49-B980-E46A-CE13023A38D6}"/>
          </ac:spMkLst>
        </pc:spChg>
        <pc:spChg chg="add del mod ord">
          <ac:chgData name="THAI THANH PHAT" userId="9ed71a28-4d91-470a-a2b2-35013148dde2" providerId="ADAL" clId="{6839A63A-0936-4DBF-8D99-4E41A66FD246}" dt="2023-05-29T09:06:13.139" v="26" actId="478"/>
          <ac:spMkLst>
            <pc:docMk/>
            <pc:sldMk cId="0" sldId="257"/>
            <ac:spMk id="233" creationId="{5F8BE4D0-4536-9B7C-FCBB-0D89556FEBF9}"/>
          </ac:spMkLst>
        </pc:spChg>
        <pc:spChg chg="add del mod ord">
          <ac:chgData name="THAI THANH PHAT" userId="9ed71a28-4d91-470a-a2b2-35013148dde2" providerId="ADAL" clId="{6839A63A-0936-4DBF-8D99-4E41A66FD246}" dt="2023-05-29T09:05:47.932" v="25" actId="1076"/>
          <ac:spMkLst>
            <pc:docMk/>
            <pc:sldMk cId="0" sldId="257"/>
            <ac:spMk id="234" creationId="{B42298DC-2B18-7C9F-B05C-D024AA1A71CA}"/>
          </ac:spMkLst>
        </pc:spChg>
        <pc:spChg chg="add del mod ord">
          <ac:chgData name="THAI THANH PHAT" userId="9ed71a28-4d91-470a-a2b2-35013148dde2" providerId="ADAL" clId="{6839A63A-0936-4DBF-8D99-4E41A66FD246}" dt="2023-05-29T09:05:47.932" v="25" actId="1076"/>
          <ac:spMkLst>
            <pc:docMk/>
            <pc:sldMk cId="0" sldId="257"/>
            <ac:spMk id="235" creationId="{D169C356-69FF-1991-212B-323A0834383F}"/>
          </ac:spMkLst>
        </pc:spChg>
        <pc:spChg chg="add del mod ord">
          <ac:chgData name="THAI THANH PHAT" userId="9ed71a28-4d91-470a-a2b2-35013148dde2" providerId="ADAL" clId="{6839A63A-0936-4DBF-8D99-4E41A66FD246}" dt="2023-05-29T09:06:37.107" v="31" actId="1076"/>
          <ac:spMkLst>
            <pc:docMk/>
            <pc:sldMk cId="0" sldId="257"/>
            <ac:spMk id="236" creationId="{9294B74F-BB0E-2082-7F55-F1356291C19A}"/>
          </ac:spMkLst>
        </pc:spChg>
        <pc:spChg chg="add del mod ord">
          <ac:chgData name="THAI THANH PHAT" userId="9ed71a28-4d91-470a-a2b2-35013148dde2" providerId="ADAL" clId="{6839A63A-0936-4DBF-8D99-4E41A66FD246}" dt="2023-05-29T09:06:37.107" v="31" actId="1076"/>
          <ac:spMkLst>
            <pc:docMk/>
            <pc:sldMk cId="0" sldId="257"/>
            <ac:spMk id="237" creationId="{FC50B70D-E3FC-5B0F-C5A8-965E78CA11F3}"/>
          </ac:spMkLst>
        </pc:spChg>
        <pc:spChg chg="add del mod ord">
          <ac:chgData name="THAI THANH PHAT" userId="9ed71a28-4d91-470a-a2b2-35013148dde2" providerId="ADAL" clId="{6839A63A-0936-4DBF-8D99-4E41A66FD246}" dt="2023-05-29T09:05:47.932" v="25" actId="1076"/>
          <ac:spMkLst>
            <pc:docMk/>
            <pc:sldMk cId="0" sldId="257"/>
            <ac:spMk id="256" creationId="{3DC6D917-9A95-D9B8-4830-2D4DD6305696}"/>
          </ac:spMkLst>
        </pc:spChg>
        <pc:spChg chg="add del mod ord">
          <ac:chgData name="THAI THANH PHAT" userId="9ed71a28-4d91-470a-a2b2-35013148dde2" providerId="ADAL" clId="{6839A63A-0936-4DBF-8D99-4E41A66FD246}" dt="2023-05-29T09:05:47.932" v="25" actId="1076"/>
          <ac:spMkLst>
            <pc:docMk/>
            <pc:sldMk cId="0" sldId="257"/>
            <ac:spMk id="257" creationId="{03C70F33-0D58-1ED6-D1FD-E97625FA573F}"/>
          </ac:spMkLst>
        </pc:spChg>
        <pc:spChg chg="add del mod ord">
          <ac:chgData name="THAI THANH PHAT" userId="9ed71a28-4d91-470a-a2b2-35013148dde2" providerId="ADAL" clId="{6839A63A-0936-4DBF-8D99-4E41A66FD246}" dt="2023-05-29T09:06:37.107" v="31" actId="1076"/>
          <ac:spMkLst>
            <pc:docMk/>
            <pc:sldMk cId="0" sldId="257"/>
            <ac:spMk id="258" creationId="{873333F8-ED6E-F908-9C30-0E1C1B83B02B}"/>
          </ac:spMkLst>
        </pc:spChg>
        <pc:spChg chg="add del mod ord">
          <ac:chgData name="THAI THANH PHAT" userId="9ed71a28-4d91-470a-a2b2-35013148dde2" providerId="ADAL" clId="{6839A63A-0936-4DBF-8D99-4E41A66FD246}" dt="2023-05-29T09:05:47.932" v="25" actId="1076"/>
          <ac:spMkLst>
            <pc:docMk/>
            <pc:sldMk cId="0" sldId="257"/>
            <ac:spMk id="259" creationId="{344F7078-2E32-0563-712C-A3BD4D869B08}"/>
          </ac:spMkLst>
        </pc:spChg>
        <pc:spChg chg="add del mod">
          <ac:chgData name="THAI THANH PHAT" userId="9ed71a28-4d91-470a-a2b2-35013148dde2" providerId="ADAL" clId="{6839A63A-0936-4DBF-8D99-4E41A66FD246}" dt="2023-05-29T09:06:37.107" v="31" actId="1076"/>
          <ac:spMkLst>
            <pc:docMk/>
            <pc:sldMk cId="0" sldId="257"/>
            <ac:spMk id="260" creationId="{8937E7A0-7546-7E62-02CA-84CA26E31416}"/>
          </ac:spMkLst>
        </pc:spChg>
        <pc:spChg chg="mod">
          <ac:chgData name="THAI THANH PHAT" userId="9ed71a28-4d91-470a-a2b2-35013148dde2" providerId="ADAL" clId="{6839A63A-0936-4DBF-8D99-4E41A66FD246}" dt="2023-05-29T09:06:54.903" v="33"/>
          <ac:spMkLst>
            <pc:docMk/>
            <pc:sldMk cId="0" sldId="257"/>
            <ac:spMk id="262" creationId="{0E847223-5504-0434-DC3F-723A411DDF94}"/>
          </ac:spMkLst>
        </pc:spChg>
        <pc:spChg chg="mod">
          <ac:chgData name="THAI THANH PHAT" userId="9ed71a28-4d91-470a-a2b2-35013148dde2" providerId="ADAL" clId="{6839A63A-0936-4DBF-8D99-4E41A66FD246}" dt="2023-05-29T09:06:54.903" v="33"/>
          <ac:spMkLst>
            <pc:docMk/>
            <pc:sldMk cId="0" sldId="257"/>
            <ac:spMk id="263" creationId="{E3C8FE90-2CE6-FD44-8607-0EC09158378B}"/>
          </ac:spMkLst>
        </pc:spChg>
        <pc:grpChg chg="add mod">
          <ac:chgData name="THAI THANH PHAT" userId="9ed71a28-4d91-470a-a2b2-35013148dde2" providerId="ADAL" clId="{6839A63A-0936-4DBF-8D99-4E41A66FD246}" dt="2023-05-29T09:07:00.370" v="35" actId="1076"/>
          <ac:grpSpMkLst>
            <pc:docMk/>
            <pc:sldMk cId="0" sldId="257"/>
            <ac:grpSpMk id="261" creationId="{1C7D9383-45D9-580B-1A90-32AC19B6CC72}"/>
          </ac:grpSpMkLst>
        </pc:grpChg>
      </pc:sldChg>
      <pc:sldChg chg="del">
        <pc:chgData name="THAI THANH PHAT" userId="9ed71a28-4d91-470a-a2b2-35013148dde2" providerId="ADAL" clId="{6839A63A-0936-4DBF-8D99-4E41A66FD246}" dt="2023-05-29T09:03:55.083" v="3" actId="47"/>
        <pc:sldMkLst>
          <pc:docMk/>
          <pc:sldMk cId="0" sldId="258"/>
        </pc:sldMkLst>
      </pc:sldChg>
      <pc:sldChg chg="addSp delSp modSp mod modTransition">
        <pc:chgData name="THAI THANH PHAT" userId="9ed71a28-4d91-470a-a2b2-35013148dde2" providerId="ADAL" clId="{6839A63A-0936-4DBF-8D99-4E41A66FD246}" dt="2023-05-29T14:39:26.704" v="1617" actId="478"/>
        <pc:sldMkLst>
          <pc:docMk/>
          <pc:sldMk cId="0" sldId="259"/>
        </pc:sldMkLst>
        <pc:spChg chg="add del mod">
          <ac:chgData name="THAI THANH PHAT" userId="9ed71a28-4d91-470a-a2b2-35013148dde2" providerId="ADAL" clId="{6839A63A-0936-4DBF-8D99-4E41A66FD246}" dt="2023-05-29T09:07:39.386" v="37"/>
          <ac:spMkLst>
            <pc:docMk/>
            <pc:sldMk cId="0" sldId="259"/>
            <ac:spMk id="2" creationId="{6E6C1784-BE78-FB2C-DE21-BB78EFF37691}"/>
          </ac:spMkLst>
        </pc:spChg>
        <pc:spChg chg="add del mod">
          <ac:chgData name="THAI THANH PHAT" userId="9ed71a28-4d91-470a-a2b2-35013148dde2" providerId="ADAL" clId="{6839A63A-0936-4DBF-8D99-4E41A66FD246}" dt="2023-05-29T09:07:56.947" v="58" actId="478"/>
          <ac:spMkLst>
            <pc:docMk/>
            <pc:sldMk cId="0" sldId="259"/>
            <ac:spMk id="6" creationId="{CA987719-D7A8-1011-0C71-1C773B80E893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8" creationId="{019E3939-F989-E8C6-C80B-405A9E7BC66A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9" creationId="{581B85F6-D959-EE45-CA8F-3229D76FCCAF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10" creationId="{240CF2C7-1EC8-3878-A050-1D53527B0B57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11" creationId="{709DB40D-39A1-4565-D932-3E01679C8448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12" creationId="{1E9F029E-BEE9-4199-724C-ECADA7A26934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13" creationId="{4193D21D-0E69-7B1F-8B9C-F2E4EA4FF432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14" creationId="{16566FE1-C30F-E199-3192-B44D527C8BCD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15" creationId="{8884B684-F2F4-B469-E808-6EBB38ACBB90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16" creationId="{624A612D-F13E-89B4-3796-4DA3269C44E3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17" creationId="{0548B1DF-15CD-4ABB-14BF-18F5EDAA1633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18" creationId="{60D47656-A5FF-2271-CCFC-FC1BB7CA0CFB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19" creationId="{7FAB2DA8-417D-54ED-2E6B-3509ED8830EC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20" creationId="{17E2F21F-DE76-3003-A48D-3DED04FCB550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21" creationId="{079EB8BD-429D-2C34-B0D6-483B8BE44004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22" creationId="{D680F2B1-5A2C-2213-84B6-B8D107FFE500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23" creationId="{01C14C7C-966E-D94C-372E-9E0FB7DDCD11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24" creationId="{FB82B3C0-751D-79F4-DFF9-77068FB0945D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25" creationId="{44B9750C-9B16-26AC-6A37-7478BA2E7994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26" creationId="{9FB7E855-DC7E-C43A-FBDA-EDFB39D5DF13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27" creationId="{51BBA47F-D22C-8590-AB46-BB24557CDE5E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29" creationId="{F0078365-257F-9068-38B7-60A07CD5EB91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30" creationId="{95DBCD05-1E71-3C8F-8F9F-01D2E62B43D7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31" creationId="{CE9744F4-7FFB-758F-50F6-1EDFCF5BCD6B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32" creationId="{F43347AC-9291-475D-8CD3-0BDB6CF4D5A9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33" creationId="{913B1B41-7585-1A2A-DBA1-F8367810D3EA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34" creationId="{8F1E992B-6DB4-441A-4CB1-8B2AEDE51ACB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35" creationId="{12AC3C30-ED79-9D6E-3753-92ABE6A1B3D4}"/>
          </ac:spMkLst>
        </pc:spChg>
        <pc:spChg chg="mod">
          <ac:chgData name="THAI THANH PHAT" userId="9ed71a28-4d91-470a-a2b2-35013148dde2" providerId="ADAL" clId="{6839A63A-0936-4DBF-8D99-4E41A66FD246}" dt="2023-05-29T09:21:52.801" v="171"/>
          <ac:spMkLst>
            <pc:docMk/>
            <pc:sldMk cId="0" sldId="259"/>
            <ac:spMk id="36" creationId="{64C8978F-D6E7-720C-7ACD-CF852CDABE08}"/>
          </ac:spMkLst>
        </pc:spChg>
        <pc:spChg chg="add mod">
          <ac:chgData name="THAI THANH PHAT" userId="9ed71a28-4d91-470a-a2b2-35013148dde2" providerId="ADAL" clId="{6839A63A-0936-4DBF-8D99-4E41A66FD246}" dt="2023-05-29T09:22:04.421" v="174" actId="1076"/>
          <ac:spMkLst>
            <pc:docMk/>
            <pc:sldMk cId="0" sldId="259"/>
            <ac:spMk id="37" creationId="{60A4C1D2-7D7B-BAA8-1CF9-67BD71528AF3}"/>
          </ac:spMkLst>
        </pc:spChg>
        <pc:spChg chg="mod">
          <ac:chgData name="THAI THANH PHAT" userId="9ed71a28-4d91-470a-a2b2-35013148dde2" providerId="ADAL" clId="{6839A63A-0936-4DBF-8D99-4E41A66FD246}" dt="2023-05-29T14:18:52.150" v="1386" actId="1076"/>
          <ac:spMkLst>
            <pc:docMk/>
            <pc:sldMk cId="0" sldId="259"/>
            <ac:spMk id="260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09:08:05.089" v="59" actId="1076"/>
          <ac:spMkLst>
            <pc:docMk/>
            <pc:sldMk cId="0" sldId="259"/>
            <ac:spMk id="274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09:07:54.584" v="57" actId="478"/>
          <ac:spMkLst>
            <pc:docMk/>
            <pc:sldMk cId="0" sldId="259"/>
            <ac:spMk id="276" creationId="{00000000-0000-0000-0000-000000000000}"/>
          </ac:spMkLst>
        </pc:spChg>
        <pc:grpChg chg="add mod">
          <ac:chgData name="THAI THANH PHAT" userId="9ed71a28-4d91-470a-a2b2-35013148dde2" providerId="ADAL" clId="{6839A63A-0936-4DBF-8D99-4E41A66FD246}" dt="2023-05-29T09:22:09.977" v="175" actId="14100"/>
          <ac:grpSpMkLst>
            <pc:docMk/>
            <pc:sldMk cId="0" sldId="259"/>
            <ac:grpSpMk id="7" creationId="{05A4E60B-E321-F844-F183-D618C10C10C3}"/>
          </ac:grpSpMkLst>
        </pc:grpChg>
        <pc:grpChg chg="add mod">
          <ac:chgData name="THAI THANH PHAT" userId="9ed71a28-4d91-470a-a2b2-35013148dde2" providerId="ADAL" clId="{6839A63A-0936-4DBF-8D99-4E41A66FD246}" dt="2023-05-29T09:22:13.941" v="176" actId="14100"/>
          <ac:grpSpMkLst>
            <pc:docMk/>
            <pc:sldMk cId="0" sldId="259"/>
            <ac:grpSpMk id="28" creationId="{977B91E0-CDA7-BC06-8E09-15F8874683F7}"/>
          </ac:grpSpMkLst>
        </pc:grpChg>
        <pc:graphicFrameChg chg="del mod">
          <ac:chgData name="THAI THANH PHAT" userId="9ed71a28-4d91-470a-a2b2-35013148dde2" providerId="ADAL" clId="{6839A63A-0936-4DBF-8D99-4E41A66FD246}" dt="2023-05-29T14:39:26.704" v="1617" actId="478"/>
          <ac:graphicFrameMkLst>
            <pc:docMk/>
            <pc:sldMk cId="0" sldId="259"/>
            <ac:graphicFrameMk id="3" creationId="{74DA4586-A525-B981-16D6-5F428695B535}"/>
          </ac:graphicFrameMkLst>
        </pc:graphicFrameChg>
        <pc:graphicFrameChg chg="del mod">
          <ac:chgData name="THAI THANH PHAT" userId="9ed71a28-4d91-470a-a2b2-35013148dde2" providerId="ADAL" clId="{6839A63A-0936-4DBF-8D99-4E41A66FD246}" dt="2023-05-29T14:39:26.704" v="1617" actId="478"/>
          <ac:graphicFrameMkLst>
            <pc:docMk/>
            <pc:sldMk cId="0" sldId="259"/>
            <ac:graphicFrameMk id="5" creationId="{8244A3A5-AF71-115F-9B7C-DF91DDD79B69}"/>
          </ac:graphicFrameMkLst>
        </pc:graphicFrameChg>
      </pc:sldChg>
      <pc:sldChg chg="addSp delSp modSp mod modTransition">
        <pc:chgData name="THAI THANH PHAT" userId="9ed71a28-4d91-470a-a2b2-35013148dde2" providerId="ADAL" clId="{6839A63A-0936-4DBF-8D99-4E41A66FD246}" dt="2023-05-29T17:41:29.865" v="1974" actId="20577"/>
        <pc:sldMkLst>
          <pc:docMk/>
          <pc:sldMk cId="0" sldId="260"/>
        </pc:sldMkLst>
        <pc:spChg chg="mod">
          <ac:chgData name="THAI THANH PHAT" userId="9ed71a28-4d91-470a-a2b2-35013148dde2" providerId="ADAL" clId="{6839A63A-0936-4DBF-8D99-4E41A66FD246}" dt="2023-05-29T09:23:05.912" v="178"/>
          <ac:spMkLst>
            <pc:docMk/>
            <pc:sldMk cId="0" sldId="260"/>
            <ac:spMk id="3" creationId="{95C63562-CA9C-2EAC-9DFF-B0D0A1332186}"/>
          </ac:spMkLst>
        </pc:spChg>
        <pc:spChg chg="mod">
          <ac:chgData name="THAI THANH PHAT" userId="9ed71a28-4d91-470a-a2b2-35013148dde2" providerId="ADAL" clId="{6839A63A-0936-4DBF-8D99-4E41A66FD246}" dt="2023-05-29T09:23:05.912" v="178"/>
          <ac:spMkLst>
            <pc:docMk/>
            <pc:sldMk cId="0" sldId="260"/>
            <ac:spMk id="4" creationId="{C4A60623-479A-7232-3F34-6EEA2145A482}"/>
          </ac:spMkLst>
        </pc:spChg>
        <pc:spChg chg="mod">
          <ac:chgData name="THAI THANH PHAT" userId="9ed71a28-4d91-470a-a2b2-35013148dde2" providerId="ADAL" clId="{6839A63A-0936-4DBF-8D99-4E41A66FD246}" dt="2023-05-29T09:23:05.912" v="178"/>
          <ac:spMkLst>
            <pc:docMk/>
            <pc:sldMk cId="0" sldId="260"/>
            <ac:spMk id="5" creationId="{D9F42F04-1587-1998-A568-CAAA38338B9D}"/>
          </ac:spMkLst>
        </pc:spChg>
        <pc:spChg chg="add mod">
          <ac:chgData name="THAI THANH PHAT" userId="9ed71a28-4d91-470a-a2b2-35013148dde2" providerId="ADAL" clId="{6839A63A-0936-4DBF-8D99-4E41A66FD246}" dt="2023-05-29T09:23:08.542" v="179" actId="1076"/>
          <ac:spMkLst>
            <pc:docMk/>
            <pc:sldMk cId="0" sldId="260"/>
            <ac:spMk id="6" creationId="{6B516FAA-5AB3-CE28-BB82-2C002EDDE899}"/>
          </ac:spMkLst>
        </pc:spChg>
        <pc:spChg chg="mod">
          <ac:chgData name="THAI THANH PHAT" userId="9ed71a28-4d91-470a-a2b2-35013148dde2" providerId="ADAL" clId="{6839A63A-0936-4DBF-8D99-4E41A66FD246}" dt="2023-05-29T14:43:20.040" v="1646"/>
          <ac:spMkLst>
            <pc:docMk/>
            <pc:sldMk cId="0" sldId="260"/>
            <ac:spMk id="15" creationId="{07E58134-C96D-C6E3-D0BC-317513612FCD}"/>
          </ac:spMkLst>
        </pc:spChg>
        <pc:spChg chg="mod">
          <ac:chgData name="THAI THANH PHAT" userId="9ed71a28-4d91-470a-a2b2-35013148dde2" providerId="ADAL" clId="{6839A63A-0936-4DBF-8D99-4E41A66FD246}" dt="2023-05-29T14:43:20.040" v="1646"/>
          <ac:spMkLst>
            <pc:docMk/>
            <pc:sldMk cId="0" sldId="260"/>
            <ac:spMk id="16" creationId="{0562382B-838C-4F5D-0529-BBC3DBD7F4C8}"/>
          </ac:spMkLst>
        </pc:spChg>
        <pc:spChg chg="mod">
          <ac:chgData name="THAI THANH PHAT" userId="9ed71a28-4d91-470a-a2b2-35013148dde2" providerId="ADAL" clId="{6839A63A-0936-4DBF-8D99-4E41A66FD246}" dt="2023-05-29T14:43:20.040" v="1646"/>
          <ac:spMkLst>
            <pc:docMk/>
            <pc:sldMk cId="0" sldId="260"/>
            <ac:spMk id="17" creationId="{FA8F8046-5120-7958-F58E-4634F0CE0500}"/>
          </ac:spMkLst>
        </pc:spChg>
        <pc:spChg chg="mod">
          <ac:chgData name="THAI THANH PHAT" userId="9ed71a28-4d91-470a-a2b2-35013148dde2" providerId="ADAL" clId="{6839A63A-0936-4DBF-8D99-4E41A66FD246}" dt="2023-05-29T09:12:52.008" v="90" actId="1076"/>
          <ac:spMkLst>
            <pc:docMk/>
            <pc:sldMk cId="0" sldId="260"/>
            <ac:spMk id="284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1:29.865" v="1974" actId="20577"/>
          <ac:spMkLst>
            <pc:docMk/>
            <pc:sldMk cId="0" sldId="260"/>
            <ac:spMk id="318" creationId="{00000000-0000-0000-0000-000000000000}"/>
          </ac:spMkLst>
        </pc:spChg>
        <pc:grpChg chg="add mod">
          <ac:chgData name="THAI THANH PHAT" userId="9ed71a28-4d91-470a-a2b2-35013148dde2" providerId="ADAL" clId="{6839A63A-0936-4DBF-8D99-4E41A66FD246}" dt="2023-05-29T09:23:08.542" v="179" actId="1076"/>
          <ac:grpSpMkLst>
            <pc:docMk/>
            <pc:sldMk cId="0" sldId="260"/>
            <ac:grpSpMk id="2" creationId="{03EABD54-4B7D-23D1-2060-0086A4BBE88C}"/>
          </ac:grpSpMkLst>
        </pc:grpChg>
        <pc:grpChg chg="add mod">
          <ac:chgData name="THAI THANH PHAT" userId="9ed71a28-4d91-470a-a2b2-35013148dde2" providerId="ADAL" clId="{6839A63A-0936-4DBF-8D99-4E41A66FD246}" dt="2023-05-29T14:43:37.153" v="1649" actId="1076"/>
          <ac:grpSpMkLst>
            <pc:docMk/>
            <pc:sldMk cId="0" sldId="260"/>
            <ac:grpSpMk id="14" creationId="{9E2AC6BD-B53C-A896-F2A3-602BFC03DBEA}"/>
          </ac:grpSpMkLst>
        </pc:grpChg>
        <pc:graphicFrameChg chg="add del mod">
          <ac:chgData name="THAI THANH PHAT" userId="9ed71a28-4d91-470a-a2b2-35013148dde2" providerId="ADAL" clId="{6839A63A-0936-4DBF-8D99-4E41A66FD246}" dt="2023-05-29T14:43:26.639" v="1647" actId="478"/>
          <ac:graphicFrameMkLst>
            <pc:docMk/>
            <pc:sldMk cId="0" sldId="260"/>
            <ac:graphicFrameMk id="7" creationId="{F7DE9CDF-D9DA-8146-57AA-1E0D830B2F21}"/>
          </ac:graphicFrameMkLst>
        </pc:graphicFrameChg>
        <pc:graphicFrameChg chg="add del mod">
          <ac:chgData name="THAI THANH PHAT" userId="9ed71a28-4d91-470a-a2b2-35013148dde2" providerId="ADAL" clId="{6839A63A-0936-4DBF-8D99-4E41A66FD246}" dt="2023-05-29T14:43:26.639" v="1647" actId="478"/>
          <ac:graphicFrameMkLst>
            <pc:docMk/>
            <pc:sldMk cId="0" sldId="260"/>
            <ac:graphicFrameMk id="8" creationId="{7340CAAD-5BB3-57F3-78A6-29E5CB7CED6C}"/>
          </ac:graphicFrameMkLst>
        </pc:graphicFrameChg>
        <pc:picChg chg="add mod">
          <ac:chgData name="THAI THANH PHAT" userId="9ed71a28-4d91-470a-a2b2-35013148dde2" providerId="ADAL" clId="{6839A63A-0936-4DBF-8D99-4E41A66FD246}" dt="2023-05-29T14:43:40.925" v="1650" actId="1076"/>
          <ac:picMkLst>
            <pc:docMk/>
            <pc:sldMk cId="0" sldId="260"/>
            <ac:picMk id="9" creationId="{FF9A8A5D-503A-1DBA-E72B-4C95FB4B3F71}"/>
          </ac:picMkLst>
        </pc:picChg>
        <pc:picChg chg="add mod">
          <ac:chgData name="THAI THANH PHAT" userId="9ed71a28-4d91-470a-a2b2-35013148dde2" providerId="ADAL" clId="{6839A63A-0936-4DBF-8D99-4E41A66FD246}" dt="2023-05-29T14:43:42.365" v="1651" actId="1076"/>
          <ac:picMkLst>
            <pc:docMk/>
            <pc:sldMk cId="0" sldId="260"/>
            <ac:picMk id="10" creationId="{60C6DF4E-821D-DF9F-8DE7-E49E00CF24C5}"/>
          </ac:picMkLst>
        </pc:picChg>
        <pc:picChg chg="add mod">
          <ac:chgData name="THAI THANH PHAT" userId="9ed71a28-4d91-470a-a2b2-35013148dde2" providerId="ADAL" clId="{6839A63A-0936-4DBF-8D99-4E41A66FD246}" dt="2023-05-29T14:43:46.569" v="1652" actId="1076"/>
          <ac:picMkLst>
            <pc:docMk/>
            <pc:sldMk cId="0" sldId="260"/>
            <ac:picMk id="11" creationId="{2F1654FA-8D0B-AD07-276C-EF6A4484D2F9}"/>
          </ac:picMkLst>
        </pc:picChg>
        <pc:picChg chg="add mod">
          <ac:chgData name="THAI THANH PHAT" userId="9ed71a28-4d91-470a-a2b2-35013148dde2" providerId="ADAL" clId="{6839A63A-0936-4DBF-8D99-4E41A66FD246}" dt="2023-05-29T14:43:46.569" v="1652" actId="1076"/>
          <ac:picMkLst>
            <pc:docMk/>
            <pc:sldMk cId="0" sldId="260"/>
            <ac:picMk id="12" creationId="{5FF5D13A-8557-FB90-FBCF-6437E9578064}"/>
          </ac:picMkLst>
        </pc:picChg>
        <pc:picChg chg="add mod">
          <ac:chgData name="THAI THANH PHAT" userId="9ed71a28-4d91-470a-a2b2-35013148dde2" providerId="ADAL" clId="{6839A63A-0936-4DBF-8D99-4E41A66FD246}" dt="2023-05-29T14:43:46.569" v="1652" actId="1076"/>
          <ac:picMkLst>
            <pc:docMk/>
            <pc:sldMk cId="0" sldId="260"/>
            <ac:picMk id="13" creationId="{84BE1CF6-E129-32F6-CF3B-B4D93101FB33}"/>
          </ac:picMkLst>
        </pc:picChg>
      </pc:sldChg>
      <pc:sldChg chg="addSp delSp modSp mod modTransition addAnim delAnim modAnim">
        <pc:chgData name="THAI THANH PHAT" userId="9ed71a28-4d91-470a-a2b2-35013148dde2" providerId="ADAL" clId="{6839A63A-0936-4DBF-8D99-4E41A66FD246}" dt="2023-05-29T17:50:11.022" v="2087" actId="1076"/>
        <pc:sldMkLst>
          <pc:docMk/>
          <pc:sldMk cId="0" sldId="261"/>
        </pc:sldMkLst>
        <pc:spChg chg="add del mod">
          <ac:chgData name="THAI THANH PHAT" userId="9ed71a28-4d91-470a-a2b2-35013148dde2" providerId="ADAL" clId="{6839A63A-0936-4DBF-8D99-4E41A66FD246}" dt="2023-05-29T09:42:45.913" v="266" actId="478"/>
          <ac:spMkLst>
            <pc:docMk/>
            <pc:sldMk cId="0" sldId="261"/>
            <ac:spMk id="3" creationId="{D8795DB1-AE27-31DB-2C92-89186D88BD08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4" creationId="{1AE550E9-32B2-D88C-078B-68955B63019C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5" creationId="{1E099EFA-1C76-2932-843F-E5DF45DC1263}"/>
          </ac:spMkLst>
        </pc:spChg>
        <pc:spChg chg="add del mod">
          <ac:chgData name="THAI THANH PHAT" userId="9ed71a28-4d91-470a-a2b2-35013148dde2" providerId="ADAL" clId="{6839A63A-0936-4DBF-8D99-4E41A66FD246}" dt="2023-05-29T09:42:45.913" v="266" actId="478"/>
          <ac:spMkLst>
            <pc:docMk/>
            <pc:sldMk cId="0" sldId="261"/>
            <ac:spMk id="5" creationId="{4005A5D9-4F86-8224-456F-557F371AB945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6" creationId="{8CE88604-9258-AC5B-FA46-620236FFD49A}"/>
          </ac:spMkLst>
        </pc:spChg>
        <pc:spChg chg="add del mod">
          <ac:chgData name="THAI THANH PHAT" userId="9ed71a28-4d91-470a-a2b2-35013148dde2" providerId="ADAL" clId="{6839A63A-0936-4DBF-8D99-4E41A66FD246}" dt="2023-05-29T09:42:45.913" v="266" actId="478"/>
          <ac:spMkLst>
            <pc:docMk/>
            <pc:sldMk cId="0" sldId="261"/>
            <ac:spMk id="7" creationId="{3CDF5BE9-2A52-ABB6-963F-8BC514EA336F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7" creationId="{556EA375-BF30-478D-B16F-0E6141DD50FB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8" creationId="{BDE8C631-F750-5F0C-E6E2-41DD61B709E0}"/>
          </ac:spMkLst>
        </pc:spChg>
        <pc:spChg chg="add del mod">
          <ac:chgData name="THAI THANH PHAT" userId="9ed71a28-4d91-470a-a2b2-35013148dde2" providerId="ADAL" clId="{6839A63A-0936-4DBF-8D99-4E41A66FD246}" dt="2023-05-29T09:42:45.913" v="266" actId="478"/>
          <ac:spMkLst>
            <pc:docMk/>
            <pc:sldMk cId="0" sldId="261"/>
            <ac:spMk id="9" creationId="{18FC19C3-5DC7-4E0C-42B8-F0B9E7A4AB85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9" creationId="{9294A5D9-3B0F-21B3-3552-4E3D8DB4E71C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10" creationId="{6D756475-8B55-3CE8-6ED0-2CD162E0113E}"/>
          </ac:spMkLst>
        </pc:spChg>
        <pc:spChg chg="add mod">
          <ac:chgData name="THAI THANH PHAT" userId="9ed71a28-4d91-470a-a2b2-35013148dde2" providerId="ADAL" clId="{6839A63A-0936-4DBF-8D99-4E41A66FD246}" dt="2023-05-29T10:10:55.271" v="411" actId="1076"/>
          <ac:spMkLst>
            <pc:docMk/>
            <pc:sldMk cId="0" sldId="261"/>
            <ac:spMk id="11" creationId="{1E77C6C7-2690-6D7D-535C-A71A22B1D273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12" creationId="{073A3841-5A16-1935-8DA8-E57AE4677E6F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13" creationId="{04C09A95-A7AC-F85B-47AE-8BCC736ABCDE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14" creationId="{0C439FAB-F778-8CBE-47D8-3AD97DA46646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15" creationId="{6203E02E-B039-6F25-580A-DCB58DE04C19}"/>
          </ac:spMkLst>
        </pc:spChg>
        <pc:spChg chg="add del mod">
          <ac:chgData name="THAI THANH PHAT" userId="9ed71a28-4d91-470a-a2b2-35013148dde2" providerId="ADAL" clId="{6839A63A-0936-4DBF-8D99-4E41A66FD246}" dt="2023-05-29T11:19:40.445" v="916" actId="255"/>
          <ac:spMkLst>
            <pc:docMk/>
            <pc:sldMk cId="0" sldId="261"/>
            <ac:spMk id="16" creationId="{9A7C1D56-184E-89D5-F394-BFAFB5717399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18" creationId="{B916D3CE-94AE-CD08-D435-CF75E773B4D6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19" creationId="{75BFF85E-354A-3BF1-C167-7E883A137087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22" creationId="{9323A6E1-751B-0853-3846-38DB2DC0FC56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23" creationId="{BFFBF73F-F77B-3DDF-4DEF-26664DD873AB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24" creationId="{1AA589ED-44E9-77D4-7707-F9BDDBA5F7B9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25" creationId="{3FD78F0A-10C6-CFEA-AC77-1437AFAA528A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26" creationId="{1C226FF4-3EEE-1D36-E940-610A41E21EBE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27" creationId="{F5F3E52D-FD6D-30E2-6E23-4A3A6F138BF1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28" creationId="{ABDAD2C1-7478-82E6-89FD-8786927CDDCF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29" creationId="{C5B58C99-B570-FD6C-3D0F-60C24CE18704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30" creationId="{2423CAC8-0D21-43AF-0262-3D507A59E9DC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31" creationId="{4B191943-4998-373D-0F53-29F86EEB656A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32" creationId="{87BE820A-6F57-7C15-6696-3B9A6F9E7B9A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33" creationId="{EA90A721-32D8-017E-89A3-3AC9813A0C10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34" creationId="{4872DC42-014F-CCB4-1A3E-34317DB19CAA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35" creationId="{1ECFFEA2-4FB0-236E-EA1B-5EF3944D15CC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36" creationId="{59BAE45B-5988-0237-74FA-FEDE492F2078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37" creationId="{39770D5F-72AD-2F67-7264-E29B6DD801AC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38" creationId="{B5EAF6D2-25E0-BA8B-4BF4-171DDA5E98C9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39" creationId="{1CB9974D-8A46-B2C2-28DE-1ABCE36732F4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40" creationId="{1FB30373-AE4F-4C9D-7F23-E815BAEA6461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41" creationId="{DA7DCD2E-ED5C-D412-E398-7F3863DB836A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42" creationId="{955DD281-DAF8-9F72-8723-DAEA97341EE1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43" creationId="{C3D4EEA0-ABB3-42EE-C8CE-FB1394D6E5BB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44" creationId="{25A5D056-7A80-CCF4-79D9-5B1F5143CCDF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45" creationId="{C7536595-6E63-3485-4568-F4CEA58A95CB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46" creationId="{FD256714-6280-B11B-9C51-795AA1ED820B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47" creationId="{5573A78C-95AA-B505-6005-785BCDF06368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48" creationId="{A0BBBBB6-DA3D-3EB4-C12A-2135B541AE4D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49" creationId="{D8FFB5F7-CA7B-1F05-E3E8-7672FC0AE6A5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50" creationId="{C493EB9D-FF7E-DD14-BA94-D5DA3A42BBF9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51" creationId="{35F6BCD5-D482-E34D-7008-2C0CB6AC0022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52" creationId="{CAF17246-7388-C977-8DF5-05BCE5A416EA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53" creationId="{E6FFC85A-F70B-0E5D-B8EF-781F01208BFD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54" creationId="{EBBB9146-CFD7-D833-993B-AE9D9B84D54B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55" creationId="{73E702FC-5524-7715-2BD1-0A2E88137521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56" creationId="{82528706-07C5-E92A-FF26-8B5177FCDDC1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57" creationId="{B5E24F5E-D262-02B3-EC41-999E91973956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58" creationId="{7A800C5F-1ADE-8AAC-C5F9-9EDD6D7732F3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59" creationId="{56593561-018C-AE47-3033-E8495196A10D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60" creationId="{767B5406-EDB0-8ABD-361E-6D66250EB2FC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61" creationId="{85287D81-56B7-6C9B-EBE6-93DA90FCB237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62" creationId="{2B761BEC-1E04-BED1-6C48-5A5FA5A63DE3}"/>
          </ac:spMkLst>
        </pc:spChg>
        <pc:spChg chg="mod">
          <ac:chgData name="THAI THANH PHAT" userId="9ed71a28-4d91-470a-a2b2-35013148dde2" providerId="ADAL" clId="{6839A63A-0936-4DBF-8D99-4E41A66FD246}" dt="2023-05-29T17:50:02.747" v="2084"/>
          <ac:spMkLst>
            <pc:docMk/>
            <pc:sldMk cId="0" sldId="261"/>
            <ac:spMk id="63" creationId="{4EA5F3CA-7A67-17B9-4D7D-987A1A0F13F0}"/>
          </ac:spMkLst>
        </pc:spChg>
        <pc:spChg chg="mod">
          <ac:chgData name="THAI THANH PHAT" userId="9ed71a28-4d91-470a-a2b2-35013148dde2" providerId="ADAL" clId="{6839A63A-0936-4DBF-8D99-4E41A66FD246}" dt="2023-05-29T10:37:54.051" v="635" actId="1076"/>
          <ac:spMkLst>
            <pc:docMk/>
            <pc:sldMk cId="0" sldId="261"/>
            <ac:spMk id="323" creationId="{00000000-0000-0000-0000-000000000000}"/>
          </ac:spMkLst>
        </pc:spChg>
        <pc:spChg chg="del mod">
          <ac:chgData name="THAI THANH PHAT" userId="9ed71a28-4d91-470a-a2b2-35013148dde2" providerId="ADAL" clId="{6839A63A-0936-4DBF-8D99-4E41A66FD246}" dt="2023-05-29T09:42:48.605" v="268" actId="478"/>
          <ac:spMkLst>
            <pc:docMk/>
            <pc:sldMk cId="0" sldId="261"/>
            <ac:spMk id="324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09:42:44.401" v="265" actId="478"/>
          <ac:spMkLst>
            <pc:docMk/>
            <pc:sldMk cId="0" sldId="261"/>
            <ac:spMk id="325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09:42:44.401" v="265" actId="478"/>
          <ac:spMkLst>
            <pc:docMk/>
            <pc:sldMk cId="0" sldId="261"/>
            <ac:spMk id="326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09:42:44.401" v="265" actId="478"/>
          <ac:spMkLst>
            <pc:docMk/>
            <pc:sldMk cId="0" sldId="261"/>
            <ac:spMk id="327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09:42:44.401" v="265" actId="478"/>
          <ac:spMkLst>
            <pc:docMk/>
            <pc:sldMk cId="0" sldId="261"/>
            <ac:spMk id="328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09:42:44.401" v="265" actId="478"/>
          <ac:spMkLst>
            <pc:docMk/>
            <pc:sldMk cId="0" sldId="261"/>
            <ac:spMk id="336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09:42:44.401" v="265" actId="478"/>
          <ac:spMkLst>
            <pc:docMk/>
            <pc:sldMk cId="0" sldId="261"/>
            <ac:spMk id="337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09:42:44.401" v="265" actId="478"/>
          <ac:spMkLst>
            <pc:docMk/>
            <pc:sldMk cId="0" sldId="261"/>
            <ac:spMk id="338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09:42:44.401" v="265" actId="478"/>
          <ac:spMkLst>
            <pc:docMk/>
            <pc:sldMk cId="0" sldId="261"/>
            <ac:spMk id="339" creationId="{00000000-0000-0000-0000-000000000000}"/>
          </ac:spMkLst>
        </pc:spChg>
        <pc:grpChg chg="add mod">
          <ac:chgData name="THAI THANH PHAT" userId="9ed71a28-4d91-470a-a2b2-35013148dde2" providerId="ADAL" clId="{6839A63A-0936-4DBF-8D99-4E41A66FD246}" dt="2023-05-29T17:50:11.022" v="2087" actId="1076"/>
          <ac:grpSpMkLst>
            <pc:docMk/>
            <pc:sldMk cId="0" sldId="261"/>
            <ac:grpSpMk id="3" creationId="{D73C6468-748E-C300-161E-95B515E47C30}"/>
          </ac:grpSpMkLst>
        </pc:grpChg>
        <pc:grpChg chg="del">
          <ac:chgData name="THAI THANH PHAT" userId="9ed71a28-4d91-470a-a2b2-35013148dde2" providerId="ADAL" clId="{6839A63A-0936-4DBF-8D99-4E41A66FD246}" dt="2023-05-29T09:42:44.401" v="265" actId="478"/>
          <ac:grpSpMkLst>
            <pc:docMk/>
            <pc:sldMk cId="0" sldId="261"/>
            <ac:grpSpMk id="329" creationId="{00000000-0000-0000-0000-000000000000}"/>
          </ac:grpSpMkLst>
        </pc:grpChg>
        <pc:grpChg chg="del">
          <ac:chgData name="THAI THANH PHAT" userId="9ed71a28-4d91-470a-a2b2-35013148dde2" providerId="ADAL" clId="{6839A63A-0936-4DBF-8D99-4E41A66FD246}" dt="2023-05-29T09:42:44.401" v="265" actId="478"/>
          <ac:grpSpMkLst>
            <pc:docMk/>
            <pc:sldMk cId="0" sldId="261"/>
            <ac:grpSpMk id="333" creationId="{00000000-0000-0000-0000-000000000000}"/>
          </ac:grpSpMkLst>
        </pc:grpChg>
        <pc:graphicFrameChg chg="add del mod modGraphic">
          <ac:chgData name="THAI THANH PHAT" userId="9ed71a28-4d91-470a-a2b2-35013148dde2" providerId="ADAL" clId="{6839A63A-0936-4DBF-8D99-4E41A66FD246}" dt="2023-05-29T10:01:27.206" v="385" actId="478"/>
          <ac:graphicFrameMkLst>
            <pc:docMk/>
            <pc:sldMk cId="0" sldId="261"/>
            <ac:graphicFrameMk id="12" creationId="{A6DF296E-77B8-2918-B9FC-40995E7845EB}"/>
          </ac:graphicFrameMkLst>
        </pc:graphicFrameChg>
        <pc:picChg chg="add mod">
          <ac:chgData name="THAI THANH PHAT" userId="9ed71a28-4d91-470a-a2b2-35013148dde2" providerId="ADAL" clId="{6839A63A-0936-4DBF-8D99-4E41A66FD246}" dt="2023-05-29T17:50:05.303" v="2085" actId="1076"/>
          <ac:picMkLst>
            <pc:docMk/>
            <pc:sldMk cId="0" sldId="261"/>
            <ac:picMk id="2" creationId="{BA22F4CD-9425-68F4-1AC4-F4A7A955276B}"/>
          </ac:picMkLst>
        </pc:picChg>
        <pc:picChg chg="add del mod">
          <ac:chgData name="THAI THANH PHAT" userId="9ed71a28-4d91-470a-a2b2-35013148dde2" providerId="ADAL" clId="{6839A63A-0936-4DBF-8D99-4E41A66FD246}" dt="2023-05-29T10:09:55.480" v="404" actId="478"/>
          <ac:picMkLst>
            <pc:docMk/>
            <pc:sldMk cId="0" sldId="261"/>
            <ac:picMk id="14" creationId="{6A8CC185-03D9-7D23-5828-EC0AA4EFA2A0}"/>
          </ac:picMkLst>
        </pc:picChg>
        <pc:picChg chg="add mod ord">
          <ac:chgData name="THAI THANH PHAT" userId="9ed71a28-4d91-470a-a2b2-35013148dde2" providerId="ADAL" clId="{6839A63A-0936-4DBF-8D99-4E41A66FD246}" dt="2023-05-29T17:38:16.519" v="1954" actId="1076"/>
          <ac:picMkLst>
            <pc:docMk/>
            <pc:sldMk cId="0" sldId="261"/>
            <ac:picMk id="17" creationId="{22F3BEF7-660C-4939-15C1-FEE688263796}"/>
          </ac:picMkLst>
        </pc:picChg>
        <pc:picChg chg="add del mod">
          <ac:chgData name="THAI THANH PHAT" userId="9ed71a28-4d91-470a-a2b2-35013148dde2" providerId="ADAL" clId="{6839A63A-0936-4DBF-8D99-4E41A66FD246}" dt="2023-05-29T10:38:46.929" v="651" actId="478"/>
          <ac:picMkLst>
            <pc:docMk/>
            <pc:sldMk cId="0" sldId="261"/>
            <ac:picMk id="18" creationId="{BC7640AF-1519-5587-378E-65285DC56A8F}"/>
          </ac:picMkLst>
        </pc:picChg>
        <pc:picChg chg="add mod ord">
          <ac:chgData name="THAI THANH PHAT" userId="9ed71a28-4d91-470a-a2b2-35013148dde2" providerId="ADAL" clId="{6839A63A-0936-4DBF-8D99-4E41A66FD246}" dt="2023-05-29T10:37:58.246" v="639" actId="171"/>
          <ac:picMkLst>
            <pc:docMk/>
            <pc:sldMk cId="0" sldId="261"/>
            <ac:picMk id="20" creationId="{4EE3834F-F299-AE6A-8667-9E2743ED16F8}"/>
          </ac:picMkLst>
        </pc:picChg>
        <pc:picChg chg="add mod">
          <ac:chgData name="THAI THANH PHAT" userId="9ed71a28-4d91-470a-a2b2-35013148dde2" providerId="ADAL" clId="{6839A63A-0936-4DBF-8D99-4E41A66FD246}" dt="2023-05-29T10:39:07.563" v="655" actId="14100"/>
          <ac:picMkLst>
            <pc:docMk/>
            <pc:sldMk cId="0" sldId="261"/>
            <ac:picMk id="21" creationId="{2DE7F653-245A-EE6C-2699-5A890798FF3E}"/>
          </ac:picMkLst>
        </pc:picChg>
        <pc:picChg chg="add mod">
          <ac:chgData name="THAI THANH PHAT" userId="9ed71a28-4d91-470a-a2b2-35013148dde2" providerId="ADAL" clId="{6839A63A-0936-4DBF-8D99-4E41A66FD246}" dt="2023-05-29T17:50:09.364" v="2086" actId="1076"/>
          <ac:picMkLst>
            <pc:docMk/>
            <pc:sldMk cId="0" sldId="261"/>
            <ac:picMk id="320" creationId="{4912AE34-9785-3EAB-287C-2F1FD5FD828D}"/>
          </ac:picMkLst>
        </pc:picChg>
      </pc:sldChg>
      <pc:sldChg chg="add del">
        <pc:chgData name="THAI THANH PHAT" userId="9ed71a28-4d91-470a-a2b2-35013148dde2" providerId="ADAL" clId="{6839A63A-0936-4DBF-8D99-4E41A66FD246}" dt="2023-05-29T15:24:57.688" v="1671" actId="47"/>
        <pc:sldMkLst>
          <pc:docMk/>
          <pc:sldMk cId="0" sldId="262"/>
        </pc:sldMkLst>
      </pc:sldChg>
      <pc:sldChg chg="add del">
        <pc:chgData name="THAI THANH PHAT" userId="9ed71a28-4d91-470a-a2b2-35013148dde2" providerId="ADAL" clId="{6839A63A-0936-4DBF-8D99-4E41A66FD246}" dt="2023-05-29T15:24:57.688" v="1671" actId="47"/>
        <pc:sldMkLst>
          <pc:docMk/>
          <pc:sldMk cId="0" sldId="263"/>
        </pc:sldMkLst>
      </pc:sldChg>
      <pc:sldChg chg="addSp delSp modSp add del mod ord modTransition">
        <pc:chgData name="THAI THANH PHAT" userId="9ed71a28-4d91-470a-a2b2-35013148dde2" providerId="ADAL" clId="{6839A63A-0936-4DBF-8D99-4E41A66FD246}" dt="2023-05-29T16:15:01.186" v="1696" actId="1076"/>
        <pc:sldMkLst>
          <pc:docMk/>
          <pc:sldMk cId="0" sldId="264"/>
        </pc:sldMkLst>
        <pc:spChg chg="add del mod">
          <ac:chgData name="THAI THANH PHAT" userId="9ed71a28-4d91-470a-a2b2-35013148dde2" providerId="ADAL" clId="{6839A63A-0936-4DBF-8D99-4E41A66FD246}" dt="2023-05-29T14:21:43.421" v="1439" actId="478"/>
          <ac:spMkLst>
            <pc:docMk/>
            <pc:sldMk cId="0" sldId="264"/>
            <ac:spMk id="3" creationId="{9ECEEF57-D240-2ABD-E264-89C3F179B284}"/>
          </ac:spMkLst>
        </pc:spChg>
        <pc:spChg chg="add del mod">
          <ac:chgData name="THAI THANH PHAT" userId="9ed71a28-4d91-470a-a2b2-35013148dde2" providerId="ADAL" clId="{6839A63A-0936-4DBF-8D99-4E41A66FD246}" dt="2023-05-29T14:21:44.617" v="1440" actId="478"/>
          <ac:spMkLst>
            <pc:docMk/>
            <pc:sldMk cId="0" sldId="264"/>
            <ac:spMk id="5" creationId="{5888F50D-FD09-7E96-D3A5-970A309F5B5D}"/>
          </ac:spMkLst>
        </pc:spChg>
        <pc:spChg chg="add del mod">
          <ac:chgData name="THAI THANH PHAT" userId="9ed71a28-4d91-470a-a2b2-35013148dde2" providerId="ADAL" clId="{6839A63A-0936-4DBF-8D99-4E41A66FD246}" dt="2023-05-29T14:21:47.505" v="1442" actId="478"/>
          <ac:spMkLst>
            <pc:docMk/>
            <pc:sldMk cId="0" sldId="264"/>
            <ac:spMk id="7" creationId="{E24C2D6E-878F-36DE-071E-8712DB0D27DF}"/>
          </ac:spMkLst>
        </pc:spChg>
        <pc:spChg chg="add del mod">
          <ac:chgData name="THAI THANH PHAT" userId="9ed71a28-4d91-470a-a2b2-35013148dde2" providerId="ADAL" clId="{6839A63A-0936-4DBF-8D99-4E41A66FD246}" dt="2023-05-29T14:21:50.173" v="1444" actId="478"/>
          <ac:spMkLst>
            <pc:docMk/>
            <pc:sldMk cId="0" sldId="264"/>
            <ac:spMk id="9" creationId="{97190504-3041-D71B-5812-33D0C89FB752}"/>
          </ac:spMkLst>
        </pc:spChg>
        <pc:spChg chg="add mod">
          <ac:chgData name="THAI THANH PHAT" userId="9ed71a28-4d91-470a-a2b2-35013148dde2" providerId="ADAL" clId="{6839A63A-0936-4DBF-8D99-4E41A66FD246}" dt="2023-05-29T14:23:40.623" v="1461" actId="1076"/>
          <ac:spMkLst>
            <pc:docMk/>
            <pc:sldMk cId="0" sldId="264"/>
            <ac:spMk id="10" creationId="{446C0BF7-3218-1673-6AEE-E0371140E8E7}"/>
          </ac:spMkLst>
        </pc:spChg>
        <pc:spChg chg="add mod">
          <ac:chgData name="THAI THANH PHAT" userId="9ed71a28-4d91-470a-a2b2-35013148dde2" providerId="ADAL" clId="{6839A63A-0936-4DBF-8D99-4E41A66FD246}" dt="2023-05-29T14:23:40.623" v="1461" actId="1076"/>
          <ac:spMkLst>
            <pc:docMk/>
            <pc:sldMk cId="0" sldId="264"/>
            <ac:spMk id="11" creationId="{B1840729-65EB-2CED-5216-999A6C6FB5A2}"/>
          </ac:spMkLst>
        </pc:spChg>
        <pc:spChg chg="add mod">
          <ac:chgData name="THAI THANH PHAT" userId="9ed71a28-4d91-470a-a2b2-35013148dde2" providerId="ADAL" clId="{6839A63A-0936-4DBF-8D99-4E41A66FD246}" dt="2023-05-29T14:23:40.623" v="1461" actId="1076"/>
          <ac:spMkLst>
            <pc:docMk/>
            <pc:sldMk cId="0" sldId="264"/>
            <ac:spMk id="12" creationId="{1D3F425C-9381-C9D5-8D93-61DDA56EF215}"/>
          </ac:spMkLst>
        </pc:spChg>
        <pc:spChg chg="add mod">
          <ac:chgData name="THAI THANH PHAT" userId="9ed71a28-4d91-470a-a2b2-35013148dde2" providerId="ADAL" clId="{6839A63A-0936-4DBF-8D99-4E41A66FD246}" dt="2023-05-29T14:23:40.623" v="1461" actId="1076"/>
          <ac:spMkLst>
            <pc:docMk/>
            <pc:sldMk cId="0" sldId="264"/>
            <ac:spMk id="13" creationId="{26AD69A8-FA6A-22D4-2FE0-8A89D44F3478}"/>
          </ac:spMkLst>
        </pc:spChg>
        <pc:spChg chg="mod">
          <ac:chgData name="THAI THANH PHAT" userId="9ed71a28-4d91-470a-a2b2-35013148dde2" providerId="ADAL" clId="{6839A63A-0936-4DBF-8D99-4E41A66FD246}" dt="2023-05-29T14:25:43.952" v="1483"/>
          <ac:spMkLst>
            <pc:docMk/>
            <pc:sldMk cId="0" sldId="264"/>
            <ac:spMk id="15" creationId="{780019FD-C44D-9345-8743-273FB7131444}"/>
          </ac:spMkLst>
        </pc:spChg>
        <pc:spChg chg="mod">
          <ac:chgData name="THAI THANH PHAT" userId="9ed71a28-4d91-470a-a2b2-35013148dde2" providerId="ADAL" clId="{6839A63A-0936-4DBF-8D99-4E41A66FD246}" dt="2023-05-29T14:25:43.952" v="1483"/>
          <ac:spMkLst>
            <pc:docMk/>
            <pc:sldMk cId="0" sldId="264"/>
            <ac:spMk id="16" creationId="{456A3225-7919-B072-5CD8-E8440DE272E2}"/>
          </ac:spMkLst>
        </pc:spChg>
        <pc:spChg chg="mod">
          <ac:chgData name="THAI THANH PHAT" userId="9ed71a28-4d91-470a-a2b2-35013148dde2" providerId="ADAL" clId="{6839A63A-0936-4DBF-8D99-4E41A66FD246}" dt="2023-05-29T14:25:43.952" v="1483"/>
          <ac:spMkLst>
            <pc:docMk/>
            <pc:sldMk cId="0" sldId="264"/>
            <ac:spMk id="17" creationId="{93362F8C-490C-C4BD-A62E-D7185BC4A2D0}"/>
          </ac:spMkLst>
        </pc:spChg>
        <pc:spChg chg="add mod">
          <ac:chgData name="THAI THANH PHAT" userId="9ed71a28-4d91-470a-a2b2-35013148dde2" providerId="ADAL" clId="{6839A63A-0936-4DBF-8D99-4E41A66FD246}" dt="2023-05-29T14:26:20.855" v="1490" actId="1076"/>
          <ac:spMkLst>
            <pc:docMk/>
            <pc:sldMk cId="0" sldId="264"/>
            <ac:spMk id="18" creationId="{02C8FC03-4891-EE02-5A8E-7F92C8BD515E}"/>
          </ac:spMkLst>
        </pc:spChg>
        <pc:spChg chg="add mod">
          <ac:chgData name="THAI THANH PHAT" userId="9ed71a28-4d91-470a-a2b2-35013148dde2" providerId="ADAL" clId="{6839A63A-0936-4DBF-8D99-4E41A66FD246}" dt="2023-05-29T14:26:15.927" v="1489" actId="1076"/>
          <ac:spMkLst>
            <pc:docMk/>
            <pc:sldMk cId="0" sldId="264"/>
            <ac:spMk id="19" creationId="{DD1FF5B6-7182-C14F-26A9-4E5711E58427}"/>
          </ac:spMkLst>
        </pc:spChg>
        <pc:spChg chg="mod">
          <ac:chgData name="THAI THANH PHAT" userId="9ed71a28-4d91-470a-a2b2-35013148dde2" providerId="ADAL" clId="{6839A63A-0936-4DBF-8D99-4E41A66FD246}" dt="2023-05-29T14:25:43.952" v="1483"/>
          <ac:spMkLst>
            <pc:docMk/>
            <pc:sldMk cId="0" sldId="264"/>
            <ac:spMk id="21" creationId="{4DEFE423-06EB-810C-FAF4-B5AB85F52439}"/>
          </ac:spMkLst>
        </pc:spChg>
        <pc:spChg chg="mod">
          <ac:chgData name="THAI THANH PHAT" userId="9ed71a28-4d91-470a-a2b2-35013148dde2" providerId="ADAL" clId="{6839A63A-0936-4DBF-8D99-4E41A66FD246}" dt="2023-05-29T14:25:43.952" v="1483"/>
          <ac:spMkLst>
            <pc:docMk/>
            <pc:sldMk cId="0" sldId="264"/>
            <ac:spMk id="22" creationId="{BD54A492-CE46-EF8F-D8E8-C8A752C16CEF}"/>
          </ac:spMkLst>
        </pc:spChg>
        <pc:spChg chg="add mod">
          <ac:chgData name="THAI THANH PHAT" userId="9ed71a28-4d91-470a-a2b2-35013148dde2" providerId="ADAL" clId="{6839A63A-0936-4DBF-8D99-4E41A66FD246}" dt="2023-05-29T14:26:49.477" v="1498" actId="20577"/>
          <ac:spMkLst>
            <pc:docMk/>
            <pc:sldMk cId="0" sldId="264"/>
            <ac:spMk id="23" creationId="{B35FABFC-169C-8B07-9417-47A2244B4C13}"/>
          </ac:spMkLst>
        </pc:spChg>
        <pc:spChg chg="add mod">
          <ac:chgData name="THAI THANH PHAT" userId="9ed71a28-4d91-470a-a2b2-35013148dde2" providerId="ADAL" clId="{6839A63A-0936-4DBF-8D99-4E41A66FD246}" dt="2023-05-29T14:27:05.271" v="1509" actId="20577"/>
          <ac:spMkLst>
            <pc:docMk/>
            <pc:sldMk cId="0" sldId="264"/>
            <ac:spMk id="24" creationId="{7EEC3B9D-C4AD-CADB-0844-CBE6473DE713}"/>
          </ac:spMkLst>
        </pc:spChg>
        <pc:spChg chg="add mod">
          <ac:chgData name="THAI THANH PHAT" userId="9ed71a28-4d91-470a-a2b2-35013148dde2" providerId="ADAL" clId="{6839A63A-0936-4DBF-8D99-4E41A66FD246}" dt="2023-05-29T14:27:12.141" v="1512" actId="20577"/>
          <ac:spMkLst>
            <pc:docMk/>
            <pc:sldMk cId="0" sldId="264"/>
            <ac:spMk id="25" creationId="{0B19B603-A601-15B9-45CD-C99CA60BAAA0}"/>
          </ac:spMkLst>
        </pc:spChg>
        <pc:spChg chg="add mod">
          <ac:chgData name="THAI THANH PHAT" userId="9ed71a28-4d91-470a-a2b2-35013148dde2" providerId="ADAL" clId="{6839A63A-0936-4DBF-8D99-4E41A66FD246}" dt="2023-05-29T14:26:57.157" v="1502" actId="20577"/>
          <ac:spMkLst>
            <pc:docMk/>
            <pc:sldMk cId="0" sldId="264"/>
            <ac:spMk id="26" creationId="{8D95328B-BD67-E8F6-314C-10FF0295DB8B}"/>
          </ac:spMkLst>
        </pc:spChg>
        <pc:spChg chg="add del mod">
          <ac:chgData name="THAI THANH PHAT" userId="9ed71a28-4d91-470a-a2b2-35013148dde2" providerId="ADAL" clId="{6839A63A-0936-4DBF-8D99-4E41A66FD246}" dt="2023-05-29T14:28:33.418" v="1533"/>
          <ac:spMkLst>
            <pc:docMk/>
            <pc:sldMk cId="0" sldId="264"/>
            <ac:spMk id="27" creationId="{AAE8270D-FBB2-2446-7C78-EEE4120DAE90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29" creationId="{689DA2D4-B6AB-418D-5934-2FC41F0C7714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30" creationId="{C36B8B4E-6542-4301-B588-CFD6A8B8549C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31" creationId="{EDF423E5-6522-764B-CA1A-6D7D049655EE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32" creationId="{779C96B9-F595-CA68-62C6-3B0ED265BD7A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33" creationId="{14BBE059-F143-2460-52A7-7377A508CE7A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34" creationId="{FFDB48CF-4C04-1A5F-31A5-DF3B46F87CD7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35" creationId="{DC31D04F-F401-C23F-26AA-5734DDEA3BF8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36" creationId="{F2762A8B-F09B-3424-FCCB-11E0668A10E1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37" creationId="{AB8E1B40-D371-04B9-B137-0F696CDBAB53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38" creationId="{216315DA-1F65-8F91-6163-6AEA3DD9A286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39" creationId="{CCF9D4E9-1583-B919-CF7E-685BEBBBA35B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40" creationId="{5CD1305B-FA2D-3ECF-EC8B-5E8F8F2C726C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41" creationId="{E1D192C3-9877-08E0-B424-DEB7D88201AF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42" creationId="{C739E152-7E7A-C7C7-B664-5782E43D8AD6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43" creationId="{48069BD8-B615-4484-5EE2-90EBC7CC6592}"/>
          </ac:spMkLst>
        </pc:spChg>
        <pc:spChg chg="mod">
          <ac:chgData name="THAI THANH PHAT" userId="9ed71a28-4d91-470a-a2b2-35013148dde2" providerId="ADAL" clId="{6839A63A-0936-4DBF-8D99-4E41A66FD246}" dt="2023-05-29T14:28:48.743" v="1534"/>
          <ac:spMkLst>
            <pc:docMk/>
            <pc:sldMk cId="0" sldId="264"/>
            <ac:spMk id="44" creationId="{BBC8218F-FFBB-5883-E6B1-0827058838FA}"/>
          </ac:spMkLst>
        </pc:spChg>
        <pc:spChg chg="add mod ord">
          <ac:chgData name="THAI THANH PHAT" userId="9ed71a28-4d91-470a-a2b2-35013148dde2" providerId="ADAL" clId="{6839A63A-0936-4DBF-8D99-4E41A66FD246}" dt="2023-05-29T14:29:07.622" v="1540" actId="167"/>
          <ac:spMkLst>
            <pc:docMk/>
            <pc:sldMk cId="0" sldId="264"/>
            <ac:spMk id="45" creationId="{A85F9C7D-B9B5-48C6-674F-C0A4C5190012}"/>
          </ac:spMkLst>
        </pc:spChg>
        <pc:spChg chg="add mod">
          <ac:chgData name="THAI THANH PHAT" userId="9ed71a28-4d91-470a-a2b2-35013148dde2" providerId="ADAL" clId="{6839A63A-0936-4DBF-8D99-4E41A66FD246}" dt="2023-05-29T14:29:49.646" v="1548" actId="20577"/>
          <ac:spMkLst>
            <pc:docMk/>
            <pc:sldMk cId="0" sldId="264"/>
            <ac:spMk id="46" creationId="{3E01F31F-6BD9-1DAD-8461-BDE77A2489BA}"/>
          </ac:spMkLst>
        </pc:spChg>
        <pc:spChg chg="mod">
          <ac:chgData name="THAI THANH PHAT" userId="9ed71a28-4d91-470a-a2b2-35013148dde2" providerId="ADAL" clId="{6839A63A-0936-4DBF-8D99-4E41A66FD246}" dt="2023-05-29T14:32:05.792" v="1552"/>
          <ac:spMkLst>
            <pc:docMk/>
            <pc:sldMk cId="0" sldId="264"/>
            <ac:spMk id="48" creationId="{5E9D7038-73FE-1CC7-0CAF-FCBA686AC048}"/>
          </ac:spMkLst>
        </pc:spChg>
        <pc:spChg chg="mod">
          <ac:chgData name="THAI THANH PHAT" userId="9ed71a28-4d91-470a-a2b2-35013148dde2" providerId="ADAL" clId="{6839A63A-0936-4DBF-8D99-4E41A66FD246}" dt="2023-05-29T14:32:05.792" v="1552"/>
          <ac:spMkLst>
            <pc:docMk/>
            <pc:sldMk cId="0" sldId="264"/>
            <ac:spMk id="49" creationId="{C6E8C989-5EA8-26C9-6F6F-89E936AE3D64}"/>
          </ac:spMkLst>
        </pc:spChg>
        <pc:spChg chg="mod">
          <ac:chgData name="THAI THANH PHAT" userId="9ed71a28-4d91-470a-a2b2-35013148dde2" providerId="ADAL" clId="{6839A63A-0936-4DBF-8D99-4E41A66FD246}" dt="2023-05-29T14:32:05.792" v="1552"/>
          <ac:spMkLst>
            <pc:docMk/>
            <pc:sldMk cId="0" sldId="264"/>
            <ac:spMk id="50" creationId="{327E669A-138C-BAE9-7D96-9CBE3018CF73}"/>
          </ac:spMkLst>
        </pc:spChg>
        <pc:spChg chg="mod">
          <ac:chgData name="THAI THANH PHAT" userId="9ed71a28-4d91-470a-a2b2-35013148dde2" providerId="ADAL" clId="{6839A63A-0936-4DBF-8D99-4E41A66FD246}" dt="2023-05-29T14:33:03.611" v="1563"/>
          <ac:spMkLst>
            <pc:docMk/>
            <pc:sldMk cId="0" sldId="264"/>
            <ac:spMk id="53" creationId="{38F0EF99-9956-AB45-6BA0-8BBF9FF8729D}"/>
          </ac:spMkLst>
        </pc:spChg>
        <pc:spChg chg="mod">
          <ac:chgData name="THAI THANH PHAT" userId="9ed71a28-4d91-470a-a2b2-35013148dde2" providerId="ADAL" clId="{6839A63A-0936-4DBF-8D99-4E41A66FD246}" dt="2023-05-29T14:33:03.611" v="1563"/>
          <ac:spMkLst>
            <pc:docMk/>
            <pc:sldMk cId="0" sldId="264"/>
            <ac:spMk id="54" creationId="{F8F5DFA8-2F75-BC68-EF2E-453F239433B3}"/>
          </ac:spMkLst>
        </pc:spChg>
        <pc:spChg chg="mod">
          <ac:chgData name="THAI THANH PHAT" userId="9ed71a28-4d91-470a-a2b2-35013148dde2" providerId="ADAL" clId="{6839A63A-0936-4DBF-8D99-4E41A66FD246}" dt="2023-05-29T14:33:03.611" v="1563"/>
          <ac:spMkLst>
            <pc:docMk/>
            <pc:sldMk cId="0" sldId="264"/>
            <ac:spMk id="55" creationId="{D33BFAC2-D586-6F55-0720-6B8E9C4D357F}"/>
          </ac:spMkLst>
        </pc:spChg>
        <pc:spChg chg="mod">
          <ac:chgData name="THAI THANH PHAT" userId="9ed71a28-4d91-470a-a2b2-35013148dde2" providerId="ADAL" clId="{6839A63A-0936-4DBF-8D99-4E41A66FD246}" dt="2023-05-29T14:33:03.611" v="1563"/>
          <ac:spMkLst>
            <pc:docMk/>
            <pc:sldMk cId="0" sldId="264"/>
            <ac:spMk id="56" creationId="{CF3A556C-E0F9-5DF4-9FEF-55822DE05A22}"/>
          </ac:spMkLst>
        </pc:spChg>
        <pc:spChg chg="mod">
          <ac:chgData name="THAI THANH PHAT" userId="9ed71a28-4d91-470a-a2b2-35013148dde2" providerId="ADAL" clId="{6839A63A-0936-4DBF-8D99-4E41A66FD246}" dt="2023-05-29T14:33:03.611" v="1563"/>
          <ac:spMkLst>
            <pc:docMk/>
            <pc:sldMk cId="0" sldId="264"/>
            <ac:spMk id="57" creationId="{CD3AA9C8-6A28-B518-D40D-BD5D2616B5B2}"/>
          </ac:spMkLst>
        </pc:spChg>
        <pc:spChg chg="mod">
          <ac:chgData name="THAI THANH PHAT" userId="9ed71a28-4d91-470a-a2b2-35013148dde2" providerId="ADAL" clId="{6839A63A-0936-4DBF-8D99-4E41A66FD246}" dt="2023-05-29T14:33:03.611" v="1563"/>
          <ac:spMkLst>
            <pc:docMk/>
            <pc:sldMk cId="0" sldId="264"/>
            <ac:spMk id="58" creationId="{A7658DFA-1BF3-611E-F7E2-BF0690E5AB5C}"/>
          </ac:spMkLst>
        </pc:spChg>
        <pc:spChg chg="mod">
          <ac:chgData name="THAI THANH PHAT" userId="9ed71a28-4d91-470a-a2b2-35013148dde2" providerId="ADAL" clId="{6839A63A-0936-4DBF-8D99-4E41A66FD246}" dt="2023-05-29T14:33:03.611" v="1563"/>
          <ac:spMkLst>
            <pc:docMk/>
            <pc:sldMk cId="0" sldId="264"/>
            <ac:spMk id="59" creationId="{FEEA064F-B68B-2093-DC5F-6EEA6B841735}"/>
          </ac:spMkLst>
        </pc:spChg>
        <pc:spChg chg="add mod">
          <ac:chgData name="THAI THANH PHAT" userId="9ed71a28-4d91-470a-a2b2-35013148dde2" providerId="ADAL" clId="{6839A63A-0936-4DBF-8D99-4E41A66FD246}" dt="2023-05-29T14:35:44.228" v="1577"/>
          <ac:spMkLst>
            <pc:docMk/>
            <pc:sldMk cId="0" sldId="264"/>
            <ac:spMk id="61" creationId="{2F579059-DB93-A9E5-E381-6B85AE18E351}"/>
          </ac:spMkLst>
        </pc:spChg>
        <pc:spChg chg="add mod">
          <ac:chgData name="THAI THANH PHAT" userId="9ed71a28-4d91-470a-a2b2-35013148dde2" providerId="ADAL" clId="{6839A63A-0936-4DBF-8D99-4E41A66FD246}" dt="2023-05-29T14:35:44.228" v="1577"/>
          <ac:spMkLst>
            <pc:docMk/>
            <pc:sldMk cId="0" sldId="264"/>
            <ac:spMk id="62" creationId="{20C3A725-A876-4247-A731-34E7CA6FA86B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84" creationId="{6AF2DDDB-4204-ADD1-E90D-133995F563C4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85" creationId="{F2743AE4-D0CD-B00C-3F4A-8597579B3942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86" creationId="{22AD3C00-6DB3-AA02-7948-4D2D3F6E3247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87" creationId="{4CB2D28B-28C1-9096-1BD7-C4879B7A8519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88" creationId="{3363A12B-BCA4-F05E-787D-038BA7DBB7A6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89" creationId="{6AF8307D-06BD-F173-1E82-0C1DE44A9FA4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90" creationId="{90DAE510-4028-F3AF-285D-AD3D6E4CA52C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91" creationId="{645EE87F-E8CB-1EE8-741F-ED7860EF8F3A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93" creationId="{90D66967-E5DA-E817-8338-255814F38A76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94" creationId="{113CC6ED-5EA9-B981-EBEE-190FB3337D50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95" creationId="{AB934515-0E1E-EB35-7641-403662D8B7ED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96" creationId="{8039AAEE-989E-2782-3856-1E3715D76502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97" creationId="{A3EC4798-91F9-F096-5A39-ADD3E791C2C2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98" creationId="{5AA14E7C-6F19-9FB1-7CE8-EB8C1016E67F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399" creationId="{C3DB235B-3636-3093-3B29-799A20C7FC09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401" creationId="{D8E85004-C5CE-4540-C258-EDA5EAE5040A}"/>
          </ac:spMkLst>
        </pc:spChg>
        <pc:spChg chg="mod">
          <ac:chgData name="THAI THANH PHAT" userId="9ed71a28-4d91-470a-a2b2-35013148dde2" providerId="ADAL" clId="{6839A63A-0936-4DBF-8D99-4E41A66FD246}" dt="2023-05-29T14:37:35.498" v="1590"/>
          <ac:spMkLst>
            <pc:docMk/>
            <pc:sldMk cId="0" sldId="264"/>
            <ac:spMk id="402" creationId="{48D2EF10-975E-FFF8-3246-D8E04B151F8D}"/>
          </ac:spMkLst>
        </pc:spChg>
        <pc:spChg chg="mod">
          <ac:chgData name="THAI THANH PHAT" userId="9ed71a28-4d91-470a-a2b2-35013148dde2" providerId="ADAL" clId="{6839A63A-0936-4DBF-8D99-4E41A66FD246}" dt="2023-05-29T14:22:16.937" v="1447" actId="1076"/>
          <ac:spMkLst>
            <pc:docMk/>
            <pc:sldMk cId="0" sldId="264"/>
            <ac:spMk id="420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4:21:42.040" v="1438" actId="478"/>
          <ac:spMkLst>
            <pc:docMk/>
            <pc:sldMk cId="0" sldId="264"/>
            <ac:spMk id="421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3:16.509" v="1459" actId="1076"/>
          <ac:spMkLst>
            <pc:docMk/>
            <pc:sldMk cId="0" sldId="264"/>
            <ac:spMk id="422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4:21:40.798" v="1437" actId="478"/>
          <ac:spMkLst>
            <pc:docMk/>
            <pc:sldMk cId="0" sldId="264"/>
            <ac:spMk id="423" creationId="{00000000-0000-0000-0000-000000000000}"/>
          </ac:spMkLst>
        </pc:spChg>
        <pc:spChg chg="mod ord">
          <ac:chgData name="THAI THANH PHAT" userId="9ed71a28-4d91-470a-a2b2-35013148dde2" providerId="ADAL" clId="{6839A63A-0936-4DBF-8D99-4E41A66FD246}" dt="2023-05-29T14:23:12.770" v="1458" actId="166"/>
          <ac:spMkLst>
            <pc:docMk/>
            <pc:sldMk cId="0" sldId="264"/>
            <ac:spMk id="424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4:21:46.355" v="1441" actId="478"/>
          <ac:spMkLst>
            <pc:docMk/>
            <pc:sldMk cId="0" sldId="264"/>
            <ac:spMk id="425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3:06.853" v="1456" actId="1076"/>
          <ac:spMkLst>
            <pc:docMk/>
            <pc:sldMk cId="0" sldId="264"/>
            <ac:spMk id="426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4:21:48.595" v="1443" actId="478"/>
          <ac:spMkLst>
            <pc:docMk/>
            <pc:sldMk cId="0" sldId="264"/>
            <ac:spMk id="427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3:03.292" v="1455" actId="1076"/>
          <ac:spMkLst>
            <pc:docMk/>
            <pc:sldMk cId="0" sldId="264"/>
            <ac:spMk id="428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2:16.937" v="1447" actId="1076"/>
          <ac:spMkLst>
            <pc:docMk/>
            <pc:sldMk cId="0" sldId="264"/>
            <ac:spMk id="429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2:38.442" v="1451" actId="1076"/>
          <ac:spMkLst>
            <pc:docMk/>
            <pc:sldMk cId="0" sldId="264"/>
            <ac:spMk id="430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2:43.679" v="1452" actId="1076"/>
          <ac:spMkLst>
            <pc:docMk/>
            <pc:sldMk cId="0" sldId="264"/>
            <ac:spMk id="431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2:57.206" v="1454" actId="1076"/>
          <ac:spMkLst>
            <pc:docMk/>
            <pc:sldMk cId="0" sldId="264"/>
            <ac:spMk id="432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2:57.206" v="1454" actId="1076"/>
          <ac:spMkLst>
            <pc:docMk/>
            <pc:sldMk cId="0" sldId="264"/>
            <ac:spMk id="433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2:43.679" v="1452" actId="1076"/>
          <ac:spMkLst>
            <pc:docMk/>
            <pc:sldMk cId="0" sldId="264"/>
            <ac:spMk id="434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2:38.442" v="1451" actId="1076"/>
          <ac:spMkLst>
            <pc:docMk/>
            <pc:sldMk cId="0" sldId="264"/>
            <ac:spMk id="435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8:54.064" v="1536" actId="1076"/>
          <ac:spMkLst>
            <pc:docMk/>
            <pc:sldMk cId="0" sldId="264"/>
            <ac:spMk id="438" creationId="{00000000-0000-0000-0000-000000000000}"/>
          </ac:spMkLst>
        </pc:spChg>
        <pc:spChg chg="mod ord">
          <ac:chgData name="THAI THANH PHAT" userId="9ed71a28-4d91-470a-a2b2-35013148dde2" providerId="ADAL" clId="{6839A63A-0936-4DBF-8D99-4E41A66FD246}" dt="2023-05-29T16:15:01.186" v="1696" actId="1076"/>
          <ac:spMkLst>
            <pc:docMk/>
            <pc:sldMk cId="0" sldId="264"/>
            <ac:spMk id="443" creationId="{00000000-0000-0000-0000-000000000000}"/>
          </ac:spMkLst>
        </pc:spChg>
        <pc:grpChg chg="add mod">
          <ac:chgData name="THAI THANH PHAT" userId="9ed71a28-4d91-470a-a2b2-35013148dde2" providerId="ADAL" clId="{6839A63A-0936-4DBF-8D99-4E41A66FD246}" dt="2023-05-29T14:25:50.508" v="1485" actId="1076"/>
          <ac:grpSpMkLst>
            <pc:docMk/>
            <pc:sldMk cId="0" sldId="264"/>
            <ac:grpSpMk id="14" creationId="{83700CCA-94F6-EF6C-E510-697726B184BC}"/>
          </ac:grpSpMkLst>
        </pc:grpChg>
        <pc:grpChg chg="add mod">
          <ac:chgData name="THAI THANH PHAT" userId="9ed71a28-4d91-470a-a2b2-35013148dde2" providerId="ADAL" clId="{6839A63A-0936-4DBF-8D99-4E41A66FD246}" dt="2023-05-29T14:26:07.126" v="1487" actId="1076"/>
          <ac:grpSpMkLst>
            <pc:docMk/>
            <pc:sldMk cId="0" sldId="264"/>
            <ac:grpSpMk id="20" creationId="{162A5C3D-D9C9-D64D-066C-A9D65D93CB44}"/>
          </ac:grpSpMkLst>
        </pc:grpChg>
        <pc:grpChg chg="add mod">
          <ac:chgData name="THAI THANH PHAT" userId="9ed71a28-4d91-470a-a2b2-35013148dde2" providerId="ADAL" clId="{6839A63A-0936-4DBF-8D99-4E41A66FD246}" dt="2023-05-29T14:29:58.644" v="1549" actId="1076"/>
          <ac:grpSpMkLst>
            <pc:docMk/>
            <pc:sldMk cId="0" sldId="264"/>
            <ac:grpSpMk id="28" creationId="{3894957C-A0AD-5AB3-C7C5-99A8E577392C}"/>
          </ac:grpSpMkLst>
        </pc:grpChg>
        <pc:grpChg chg="add mod">
          <ac:chgData name="THAI THANH PHAT" userId="9ed71a28-4d91-470a-a2b2-35013148dde2" providerId="ADAL" clId="{6839A63A-0936-4DBF-8D99-4E41A66FD246}" dt="2023-05-29T16:14:56.400" v="1695" actId="14100"/>
          <ac:grpSpMkLst>
            <pc:docMk/>
            <pc:sldMk cId="0" sldId="264"/>
            <ac:grpSpMk id="47" creationId="{E52EDE1A-A21D-EE33-B66B-6D535568FAC3}"/>
          </ac:grpSpMkLst>
        </pc:grpChg>
        <pc:grpChg chg="add mod ord">
          <ac:chgData name="THAI THANH PHAT" userId="9ed71a28-4d91-470a-a2b2-35013148dde2" providerId="ADAL" clId="{6839A63A-0936-4DBF-8D99-4E41A66FD246}" dt="2023-05-29T14:33:23.304" v="1569" actId="1076"/>
          <ac:grpSpMkLst>
            <pc:docMk/>
            <pc:sldMk cId="0" sldId="264"/>
            <ac:grpSpMk id="51" creationId="{463A4898-6E8C-6A12-A5BC-BA3B3541B5B5}"/>
          </ac:grpSpMkLst>
        </pc:grpChg>
        <pc:grpChg chg="mod">
          <ac:chgData name="THAI THANH PHAT" userId="9ed71a28-4d91-470a-a2b2-35013148dde2" providerId="ADAL" clId="{6839A63A-0936-4DBF-8D99-4E41A66FD246}" dt="2023-05-29T14:33:03.611" v="1563"/>
          <ac:grpSpMkLst>
            <pc:docMk/>
            <pc:sldMk cId="0" sldId="264"/>
            <ac:grpSpMk id="52" creationId="{65E1B362-68F3-2408-F979-12753ACDE603}"/>
          </ac:grpSpMkLst>
        </pc:grpChg>
        <pc:grpChg chg="add mod">
          <ac:chgData name="THAI THANH PHAT" userId="9ed71a28-4d91-470a-a2b2-35013148dde2" providerId="ADAL" clId="{6839A63A-0936-4DBF-8D99-4E41A66FD246}" dt="2023-05-29T14:37:40.321" v="1591" actId="1076"/>
          <ac:grpSpMkLst>
            <pc:docMk/>
            <pc:sldMk cId="0" sldId="264"/>
            <ac:grpSpMk id="63" creationId="{D91C3859-869D-E909-C661-A5B52873D7A7}"/>
          </ac:grpSpMkLst>
        </pc:grpChg>
        <pc:grpChg chg="add mod">
          <ac:chgData name="THAI THANH PHAT" userId="9ed71a28-4d91-470a-a2b2-35013148dde2" providerId="ADAL" clId="{6839A63A-0936-4DBF-8D99-4E41A66FD246}" dt="2023-05-29T14:37:41.729" v="1592" actId="1076"/>
          <ac:grpSpMkLst>
            <pc:docMk/>
            <pc:sldMk cId="0" sldId="264"/>
            <ac:grpSpMk id="392" creationId="{7B4AD96A-26D0-6320-A2AE-71BACAFB24F4}"/>
          </ac:grpSpMkLst>
        </pc:grpChg>
        <pc:grpChg chg="add mod">
          <ac:chgData name="THAI THANH PHAT" userId="9ed71a28-4d91-470a-a2b2-35013148dde2" providerId="ADAL" clId="{6839A63A-0936-4DBF-8D99-4E41A66FD246}" dt="2023-05-29T14:37:43.495" v="1593" actId="1076"/>
          <ac:grpSpMkLst>
            <pc:docMk/>
            <pc:sldMk cId="0" sldId="264"/>
            <ac:grpSpMk id="400" creationId="{B46478AB-F9B9-4C5F-B5E1-266DB17A27E1}"/>
          </ac:grpSpMkLst>
        </pc:grpChg>
        <pc:grpChg chg="del mod">
          <ac:chgData name="THAI THANH PHAT" userId="9ed71a28-4d91-470a-a2b2-35013148dde2" providerId="ADAL" clId="{6839A63A-0936-4DBF-8D99-4E41A66FD246}" dt="2023-05-29T14:33:02.819" v="1562" actId="478"/>
          <ac:grpSpMkLst>
            <pc:docMk/>
            <pc:sldMk cId="0" sldId="264"/>
            <ac:grpSpMk id="416" creationId="{00000000-0000-0000-0000-000000000000}"/>
          </ac:grpSpMkLst>
        </pc:grpChg>
        <pc:graphicFrameChg chg="add mod">
          <ac:chgData name="THAI THANH PHAT" userId="9ed71a28-4d91-470a-a2b2-35013148dde2" providerId="ADAL" clId="{6839A63A-0936-4DBF-8D99-4E41A66FD246}" dt="2023-05-29T14:35:44.228" v="1577"/>
          <ac:graphicFrameMkLst>
            <pc:docMk/>
            <pc:sldMk cId="0" sldId="264"/>
            <ac:graphicFrameMk id="60" creationId="{F83279C3-146A-2B85-36C8-5119317452EA}"/>
          </ac:graphicFrameMkLst>
        </pc:graphicFrameChg>
      </pc:sldChg>
      <pc:sldChg chg="addSp delSp modSp add del mod">
        <pc:chgData name="THAI THANH PHAT" userId="9ed71a28-4d91-470a-a2b2-35013148dde2" providerId="ADAL" clId="{6839A63A-0936-4DBF-8D99-4E41A66FD246}" dt="2023-05-29T15:24:57.688" v="1671" actId="47"/>
        <pc:sldMkLst>
          <pc:docMk/>
          <pc:sldMk cId="0" sldId="265"/>
        </pc:sldMkLst>
        <pc:spChg chg="del topLvl">
          <ac:chgData name="THAI THANH PHAT" userId="9ed71a28-4d91-470a-a2b2-35013148dde2" providerId="ADAL" clId="{6839A63A-0936-4DBF-8D99-4E41A66FD246}" dt="2023-05-29T14:25:02.560" v="1475" actId="478"/>
          <ac:spMkLst>
            <pc:docMk/>
            <pc:sldMk cId="0" sldId="265"/>
            <ac:spMk id="462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3:57.294" v="1463" actId="1076"/>
          <ac:spMkLst>
            <pc:docMk/>
            <pc:sldMk cId="0" sldId="265"/>
            <ac:spMk id="465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4:11.726" v="1466" actId="1076"/>
          <ac:spMkLst>
            <pc:docMk/>
            <pc:sldMk cId="0" sldId="265"/>
            <ac:spMk id="469" creationId="{00000000-0000-0000-0000-000000000000}"/>
          </ac:spMkLst>
        </pc:spChg>
        <pc:spChg chg="del topLvl">
          <ac:chgData name="THAI THANH PHAT" userId="9ed71a28-4d91-470a-a2b2-35013148dde2" providerId="ADAL" clId="{6839A63A-0936-4DBF-8D99-4E41A66FD246}" dt="2023-05-29T14:25:26.134" v="1481" actId="478"/>
          <ac:spMkLst>
            <pc:docMk/>
            <pc:sldMk cId="0" sldId="265"/>
            <ac:spMk id="471" creationId="{00000000-0000-0000-0000-000000000000}"/>
          </ac:spMkLst>
        </pc:spChg>
        <pc:spChg chg="mod topLvl">
          <ac:chgData name="THAI THANH PHAT" userId="9ed71a28-4d91-470a-a2b2-35013148dde2" providerId="ADAL" clId="{6839A63A-0936-4DBF-8D99-4E41A66FD246}" dt="2023-05-29T14:25:26.134" v="1481" actId="478"/>
          <ac:spMkLst>
            <pc:docMk/>
            <pc:sldMk cId="0" sldId="265"/>
            <ac:spMk id="472" creationId="{00000000-0000-0000-0000-000000000000}"/>
          </ac:spMkLst>
        </pc:spChg>
        <pc:spChg chg="del mod topLvl">
          <ac:chgData name="THAI THANH PHAT" userId="9ed71a28-4d91-470a-a2b2-35013148dde2" providerId="ADAL" clId="{6839A63A-0936-4DBF-8D99-4E41A66FD246}" dt="2023-05-29T14:24:45.119" v="1473" actId="478"/>
          <ac:spMkLst>
            <pc:docMk/>
            <pc:sldMk cId="0" sldId="265"/>
            <ac:spMk id="474" creationId="{00000000-0000-0000-0000-000000000000}"/>
          </ac:spMkLst>
        </pc:spChg>
        <pc:spChg chg="mod topLvl">
          <ac:chgData name="THAI THANH PHAT" userId="9ed71a28-4d91-470a-a2b2-35013148dde2" providerId="ADAL" clId="{6839A63A-0936-4DBF-8D99-4E41A66FD246}" dt="2023-05-29T14:24:48.620" v="1474" actId="1076"/>
          <ac:spMkLst>
            <pc:docMk/>
            <pc:sldMk cId="0" sldId="265"/>
            <ac:spMk id="475" creationId="{00000000-0000-0000-0000-000000000000}"/>
          </ac:spMkLst>
        </pc:spChg>
        <pc:spChg chg="del topLvl">
          <ac:chgData name="THAI THANH PHAT" userId="9ed71a28-4d91-470a-a2b2-35013148dde2" providerId="ADAL" clId="{6839A63A-0936-4DBF-8D99-4E41A66FD246}" dt="2023-05-29T14:25:36.110" v="1482" actId="478"/>
          <ac:spMkLst>
            <pc:docMk/>
            <pc:sldMk cId="0" sldId="265"/>
            <ac:spMk id="477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4:31.285" v="1470" actId="1076"/>
          <ac:spMkLst>
            <pc:docMk/>
            <pc:sldMk cId="0" sldId="265"/>
            <ac:spMk id="479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4:31.285" v="1470" actId="1076"/>
          <ac:spMkLst>
            <pc:docMk/>
            <pc:sldMk cId="0" sldId="265"/>
            <ac:spMk id="480" creationId="{00000000-0000-0000-0000-000000000000}"/>
          </ac:spMkLst>
        </pc:spChg>
        <pc:grpChg chg="add del">
          <ac:chgData name="THAI THANH PHAT" userId="9ed71a28-4d91-470a-a2b2-35013148dde2" providerId="ADAL" clId="{6839A63A-0936-4DBF-8D99-4E41A66FD246}" dt="2023-05-29T14:25:02.560" v="1475" actId="478"/>
          <ac:grpSpMkLst>
            <pc:docMk/>
            <pc:sldMk cId="0" sldId="265"/>
            <ac:grpSpMk id="461" creationId="{00000000-0000-0000-0000-000000000000}"/>
          </ac:grpSpMkLst>
        </pc:grpChg>
        <pc:grpChg chg="mod topLvl">
          <ac:chgData name="THAI THANH PHAT" userId="9ed71a28-4d91-470a-a2b2-35013148dde2" providerId="ADAL" clId="{6839A63A-0936-4DBF-8D99-4E41A66FD246}" dt="2023-05-29T14:25:11.381" v="1477" actId="1076"/>
          <ac:grpSpMkLst>
            <pc:docMk/>
            <pc:sldMk cId="0" sldId="265"/>
            <ac:grpSpMk id="463" creationId="{00000000-0000-0000-0000-000000000000}"/>
          </ac:grpSpMkLst>
        </pc:grpChg>
        <pc:grpChg chg="mod">
          <ac:chgData name="THAI THANH PHAT" userId="9ed71a28-4d91-470a-a2b2-35013148dde2" providerId="ADAL" clId="{6839A63A-0936-4DBF-8D99-4E41A66FD246}" dt="2023-05-29T14:25:13.410" v="1479" actId="1076"/>
          <ac:grpSpMkLst>
            <pc:docMk/>
            <pc:sldMk cId="0" sldId="265"/>
            <ac:grpSpMk id="467" creationId="{00000000-0000-0000-0000-000000000000}"/>
          </ac:grpSpMkLst>
        </pc:grpChg>
        <pc:grpChg chg="del mod">
          <ac:chgData name="THAI THANH PHAT" userId="9ed71a28-4d91-470a-a2b2-35013148dde2" providerId="ADAL" clId="{6839A63A-0936-4DBF-8D99-4E41A66FD246}" dt="2023-05-29T14:25:26.134" v="1481" actId="478"/>
          <ac:grpSpMkLst>
            <pc:docMk/>
            <pc:sldMk cId="0" sldId="265"/>
            <ac:grpSpMk id="470" creationId="{00000000-0000-0000-0000-000000000000}"/>
          </ac:grpSpMkLst>
        </pc:grpChg>
        <pc:grpChg chg="del">
          <ac:chgData name="THAI THANH PHAT" userId="9ed71a28-4d91-470a-a2b2-35013148dde2" providerId="ADAL" clId="{6839A63A-0936-4DBF-8D99-4E41A66FD246}" dt="2023-05-29T14:24:45.119" v="1473" actId="478"/>
          <ac:grpSpMkLst>
            <pc:docMk/>
            <pc:sldMk cId="0" sldId="265"/>
            <ac:grpSpMk id="473" creationId="{00000000-0000-0000-0000-000000000000}"/>
          </ac:grpSpMkLst>
        </pc:grpChg>
        <pc:grpChg chg="del">
          <ac:chgData name="THAI THANH PHAT" userId="9ed71a28-4d91-470a-a2b2-35013148dde2" providerId="ADAL" clId="{6839A63A-0936-4DBF-8D99-4E41A66FD246}" dt="2023-05-29T14:25:36.110" v="1482" actId="478"/>
          <ac:grpSpMkLst>
            <pc:docMk/>
            <pc:sldMk cId="0" sldId="265"/>
            <ac:grpSpMk id="476" creationId="{00000000-0000-0000-0000-000000000000}"/>
          </ac:grpSpMkLst>
        </pc:grpChg>
        <pc:grpChg chg="topLvl">
          <ac:chgData name="THAI THANH PHAT" userId="9ed71a28-4d91-470a-a2b2-35013148dde2" providerId="ADAL" clId="{6839A63A-0936-4DBF-8D99-4E41A66FD246}" dt="2023-05-29T14:25:36.110" v="1482" actId="478"/>
          <ac:grpSpMkLst>
            <pc:docMk/>
            <pc:sldMk cId="0" sldId="265"/>
            <ac:grpSpMk id="478" creationId="{00000000-0000-0000-0000-000000000000}"/>
          </ac:grpSpMkLst>
        </pc:grpChg>
      </pc:sldChg>
      <pc:sldChg chg="modSp add del mod">
        <pc:chgData name="THAI THANH PHAT" userId="9ed71a28-4d91-470a-a2b2-35013148dde2" providerId="ADAL" clId="{6839A63A-0936-4DBF-8D99-4E41A66FD246}" dt="2023-05-29T15:24:57.688" v="1671" actId="47"/>
        <pc:sldMkLst>
          <pc:docMk/>
          <pc:sldMk cId="0" sldId="266"/>
        </pc:sldMkLst>
        <pc:picChg chg="mod">
          <ac:chgData name="THAI THANH PHAT" userId="9ed71a28-4d91-470a-a2b2-35013148dde2" providerId="ADAL" clId="{6839A63A-0936-4DBF-8D99-4E41A66FD246}" dt="2023-05-29T09:16:43.705" v="125" actId="1076"/>
          <ac:picMkLst>
            <pc:docMk/>
            <pc:sldMk cId="0" sldId="266"/>
            <ac:picMk id="498" creationId="{00000000-0000-0000-0000-000000000000}"/>
          </ac:picMkLst>
        </pc:picChg>
      </pc:sldChg>
      <pc:sldChg chg="addSp delSp modSp add del mod">
        <pc:chgData name="THAI THANH PHAT" userId="9ed71a28-4d91-470a-a2b2-35013148dde2" providerId="ADAL" clId="{6839A63A-0936-4DBF-8D99-4E41A66FD246}" dt="2023-05-29T15:24:57.688" v="1671" actId="47"/>
        <pc:sldMkLst>
          <pc:docMk/>
          <pc:sldMk cId="0" sldId="267"/>
        </pc:sldMkLst>
        <pc:spChg chg="mod">
          <ac:chgData name="THAI THANH PHAT" userId="9ed71a28-4d91-470a-a2b2-35013148dde2" providerId="ADAL" clId="{6839A63A-0936-4DBF-8D99-4E41A66FD246}" dt="2023-05-29T14:28:13.090" v="1528" actId="1076"/>
          <ac:spMkLst>
            <pc:docMk/>
            <pc:sldMk cId="0" sldId="267"/>
            <ac:spMk id="503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4:27:56.386" v="1523" actId="478"/>
          <ac:spMkLst>
            <pc:docMk/>
            <pc:sldMk cId="0" sldId="267"/>
            <ac:spMk id="545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4:27:46.120" v="1517" actId="478"/>
          <ac:spMkLst>
            <pc:docMk/>
            <pc:sldMk cId="0" sldId="267"/>
            <ac:spMk id="546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4:27:41.797" v="1516" actId="478"/>
          <ac:spMkLst>
            <pc:docMk/>
            <pc:sldMk cId="0" sldId="267"/>
            <ac:spMk id="547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4:27:51.144" v="1520" actId="478"/>
          <ac:spMkLst>
            <pc:docMk/>
            <pc:sldMk cId="0" sldId="267"/>
            <ac:spMk id="548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4:27:39.661" v="1515" actId="478"/>
          <ac:spMkLst>
            <pc:docMk/>
            <pc:sldMk cId="0" sldId="267"/>
            <ac:spMk id="549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27:36.079" v="1514" actId="1076"/>
          <ac:spMkLst>
            <pc:docMk/>
            <pc:sldMk cId="0" sldId="267"/>
            <ac:spMk id="550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4:28:03.334" v="1525" actId="478"/>
          <ac:spMkLst>
            <pc:docMk/>
            <pc:sldMk cId="0" sldId="267"/>
            <ac:spMk id="566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4:28:09.472" v="1526" actId="478"/>
          <ac:spMkLst>
            <pc:docMk/>
            <pc:sldMk cId="0" sldId="267"/>
            <ac:spMk id="567" creationId="{00000000-0000-0000-0000-000000000000}"/>
          </ac:spMkLst>
        </pc:spChg>
        <pc:grpChg chg="add del mod">
          <ac:chgData name="THAI THANH PHAT" userId="9ed71a28-4d91-470a-a2b2-35013148dde2" providerId="ADAL" clId="{6839A63A-0936-4DBF-8D99-4E41A66FD246}" dt="2023-05-29T14:28:18.104" v="1529" actId="14100"/>
          <ac:grpSpMkLst>
            <pc:docMk/>
            <pc:sldMk cId="0" sldId="267"/>
            <ac:grpSpMk id="544" creationId="{00000000-0000-0000-0000-000000000000}"/>
          </ac:grpSpMkLst>
        </pc:grpChg>
      </pc:sldChg>
      <pc:sldChg chg="add del">
        <pc:chgData name="THAI THANH PHAT" userId="9ed71a28-4d91-470a-a2b2-35013148dde2" providerId="ADAL" clId="{6839A63A-0936-4DBF-8D99-4E41A66FD246}" dt="2023-05-29T15:24:57.688" v="1671" actId="47"/>
        <pc:sldMkLst>
          <pc:docMk/>
          <pc:sldMk cId="0" sldId="268"/>
        </pc:sldMkLst>
      </pc:sldChg>
      <pc:sldChg chg="add del">
        <pc:chgData name="THAI THANH PHAT" userId="9ed71a28-4d91-470a-a2b2-35013148dde2" providerId="ADAL" clId="{6839A63A-0936-4DBF-8D99-4E41A66FD246}" dt="2023-05-29T15:24:57.688" v="1671" actId="47"/>
        <pc:sldMkLst>
          <pc:docMk/>
          <pc:sldMk cId="0" sldId="269"/>
        </pc:sldMkLst>
      </pc:sldChg>
      <pc:sldChg chg="addSp delSp modSp mod ord modTransition">
        <pc:chgData name="THAI THANH PHAT" userId="9ed71a28-4d91-470a-a2b2-35013148dde2" providerId="ADAL" clId="{6839A63A-0936-4DBF-8D99-4E41A66FD246}" dt="2023-05-29T17:41:41.134" v="1981" actId="20577"/>
        <pc:sldMkLst>
          <pc:docMk/>
          <pc:sldMk cId="0" sldId="270"/>
        </pc:sldMkLst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6" creationId="{563071FC-EBAB-387C-1C67-C01EB00AF031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7" creationId="{5848C542-2FD2-7D0D-FD5D-46A5AF71CA40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8" creationId="{4E653078-0A5F-E499-7EA0-B7472FF13779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9" creationId="{E2C722BA-F5AE-3C3F-C143-F72EE14842CD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10" creationId="{A4D74165-532C-1AF9-E3B5-FB99675729F4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11" creationId="{D1C4E2DF-90C8-163A-633E-F9DFE5E58B13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12" creationId="{76F8B17A-A26B-C74E-8EF3-39CF19A43674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13" creationId="{152D12AE-8FF4-0FCA-F5AF-D7BDCAFB609F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14" creationId="{4DA48530-2268-0B13-90A1-2B8B05EFF789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15" creationId="{2D46D200-9629-8B4E-C0FE-AFDF3BD06F8A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16" creationId="{3663812B-303C-6C37-6810-7997B01B92BB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17" creationId="{D3F16007-42AA-5C52-D822-76E3A2EBF5BE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18" creationId="{AF7D67A4-7FB1-4784-3164-6E91AC1C1D2B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19" creationId="{58FF5757-A2CA-A829-4E0D-06C225D314F5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20" creationId="{206E0112-FB70-EAF5-377C-55A19BB9F0C4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21" creationId="{0B9F9B2A-6F0F-9043-4B43-91BB6E93B684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22" creationId="{30B9474C-B2FC-6C1B-7FCB-AB70055347DE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23" creationId="{A8CB6660-FC67-BCD9-6A9B-17B703751CD4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24" creationId="{91CF72CC-7B92-439A-9566-18609CB6C727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25" creationId="{4B5DAA82-95E5-1EF3-AA9B-7ADBFB7C19F6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26" creationId="{4E17EEA6-C624-59C9-C7ED-2EDA1E521A90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27" creationId="{0F676276-884A-0065-2336-BFA2672A54C2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28" creationId="{4C8E27A3-BA6A-5D92-C7E5-923FF4FA5DA0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29" creationId="{83A4B52A-CD17-F317-F1DB-F02A851DA97D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30" creationId="{7E7728DE-3BBD-A4D5-BBDF-77289AF0C08C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31" creationId="{315C9266-57DA-275E-FEDF-20B360B21F42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32" creationId="{BA0D1C19-28A9-F12A-7FBA-D6AE65A36B8A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33" creationId="{550AF8A5-3AC7-5130-746C-9A8388DF420E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34" creationId="{593F639D-11CD-7A86-D712-572E4E913651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35" creationId="{8D2E0A17-242F-CCF4-389D-18E55AA0F189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36" creationId="{C3278CB3-3F70-A499-15A1-2044792D3D29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37" creationId="{E68540B8-62F9-8EF5-BCEA-48DE4E828C45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38" creationId="{F88984FE-A0F4-731B-4951-C07FB0BE2420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39" creationId="{BF308993-F7E1-3DF2-6389-F5D9086400B0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40" creationId="{6312D9A4-8695-77FB-B747-64B0A796679C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41" creationId="{238E75DF-A024-EFDC-A356-7F1F10E3A5DA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42" creationId="{7E328CDA-EAB0-4402-CC7E-621E6957C689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43" creationId="{9FDF7905-2020-62AB-9D0C-72D818A4F1E5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44" creationId="{5BBD9CC3-92EB-C516-0C9A-CBABD42C5F7F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45" creationId="{27860993-DC72-A209-B559-4266307AC358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46" creationId="{DB403408-2A18-E3B5-1646-245176EFD421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47" creationId="{C1487E09-8399-7C6D-381B-6ABC9C83A0F9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48" creationId="{0CFF3805-5367-2A74-9AAD-B5E4496813E6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49" creationId="{CDA3D2FE-08B9-6196-1239-2A0A616EDDEF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50" creationId="{09D06159-FA4C-2C97-7760-143E0C5784C0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51" creationId="{488FE9B5-DBB1-DBF3-F606-FB37A5CAC76D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52" creationId="{751EE81B-AB26-F029-CEBF-4E862BFD0CD7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53" creationId="{656DAECC-A4C0-8EAF-8BEC-5BA7A0C7EEF9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54" creationId="{1CC0B2CE-32CE-F5D8-D433-A87960F80D85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55" creationId="{D741233A-18BB-467A-73BF-50A40D82EA11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56" creationId="{9B23E983-636D-3FB5-24BB-5E7D263FCA8B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57" creationId="{DE26210F-0F84-E644-C146-2D0CA9227330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58" creationId="{C5746A7A-0AEE-C81E-E848-A2B5EB241048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59" creationId="{00D5A9C1-7639-9517-2DF3-67DC6A1FC736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61" creationId="{A6E4D4DF-441F-A9B6-3B88-BDBE8E796920}"/>
          </ac:spMkLst>
        </pc:spChg>
        <pc:spChg chg="mod">
          <ac:chgData name="THAI THANH PHAT" userId="9ed71a28-4d91-470a-a2b2-35013148dde2" providerId="ADAL" clId="{6839A63A-0936-4DBF-8D99-4E41A66FD246}" dt="2023-05-29T09:35:20.757" v="242"/>
          <ac:spMkLst>
            <pc:docMk/>
            <pc:sldMk cId="0" sldId="270"/>
            <ac:spMk id="62" creationId="{08A60F75-2DDC-672E-879C-AA9DAD7CF2E7}"/>
          </ac:spMkLst>
        </pc:spChg>
        <pc:spChg chg="mod">
          <ac:chgData name="THAI THANH PHAT" userId="9ed71a28-4d91-470a-a2b2-35013148dde2" providerId="ADAL" clId="{6839A63A-0936-4DBF-8D99-4E41A66FD246}" dt="2023-05-29T17:41:35.014" v="1976" actId="20577"/>
          <ac:spMkLst>
            <pc:docMk/>
            <pc:sldMk cId="0" sldId="270"/>
            <ac:spMk id="607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1:41.134" v="1981" actId="20577"/>
          <ac:spMkLst>
            <pc:docMk/>
            <pc:sldMk cId="0" sldId="270"/>
            <ac:spMk id="608" creationId="{00000000-0000-0000-0000-000000000000}"/>
          </ac:spMkLst>
        </pc:spChg>
        <pc:grpChg chg="add mod ord">
          <ac:chgData name="THAI THANH PHAT" userId="9ed71a28-4d91-470a-a2b2-35013148dde2" providerId="ADAL" clId="{6839A63A-0936-4DBF-8D99-4E41A66FD246}" dt="2023-05-29T09:35:44.602" v="253" actId="167"/>
          <ac:grpSpMkLst>
            <pc:docMk/>
            <pc:sldMk cId="0" sldId="270"/>
            <ac:grpSpMk id="5" creationId="{CC3A3D83-BA39-1AEE-3DD2-038932E9DA42}"/>
          </ac:grpSpMkLst>
        </pc:grpChg>
        <pc:grpChg chg="add mod ord">
          <ac:chgData name="THAI THANH PHAT" userId="9ed71a28-4d91-470a-a2b2-35013148dde2" providerId="ADAL" clId="{6839A63A-0936-4DBF-8D99-4E41A66FD246}" dt="2023-05-29T09:35:38.220" v="249" actId="167"/>
          <ac:grpSpMkLst>
            <pc:docMk/>
            <pc:sldMk cId="0" sldId="270"/>
            <ac:grpSpMk id="60" creationId="{113E9FDC-134A-8D5C-55FD-347CB8A51B23}"/>
          </ac:grpSpMkLst>
        </pc:grpChg>
        <pc:picChg chg="add mod ord">
          <ac:chgData name="THAI THANH PHAT" userId="9ed71a28-4d91-470a-a2b2-35013148dde2" providerId="ADAL" clId="{6839A63A-0936-4DBF-8D99-4E41A66FD246}" dt="2023-05-29T09:36:20.239" v="258" actId="1076"/>
          <ac:picMkLst>
            <pc:docMk/>
            <pc:sldMk cId="0" sldId="270"/>
            <ac:picMk id="3" creationId="{EEC80FE7-7D8D-3E22-976F-054CC6DCC59A}"/>
          </ac:picMkLst>
        </pc:picChg>
        <pc:picChg chg="add del mod ord">
          <ac:chgData name="THAI THANH PHAT" userId="9ed71a28-4d91-470a-a2b2-35013148dde2" providerId="ADAL" clId="{6839A63A-0936-4DBF-8D99-4E41A66FD246}" dt="2023-05-29T09:36:07.350" v="256" actId="478"/>
          <ac:picMkLst>
            <pc:docMk/>
            <pc:sldMk cId="0" sldId="270"/>
            <ac:picMk id="4" creationId="{D0580CAB-E556-F38E-4F63-9F3F02F93089}"/>
          </ac:picMkLst>
        </pc:picChg>
        <pc:picChg chg="add del mod">
          <ac:chgData name="THAI THANH PHAT" userId="9ed71a28-4d91-470a-a2b2-35013148dde2" providerId="ADAL" clId="{6839A63A-0936-4DBF-8D99-4E41A66FD246}" dt="2023-05-29T09:19:22.781" v="161" actId="478"/>
          <ac:picMkLst>
            <pc:docMk/>
            <pc:sldMk cId="0" sldId="270"/>
            <ac:picMk id="609" creationId="{00000000-0000-0000-0000-000000000000}"/>
          </ac:picMkLst>
        </pc:picChg>
        <pc:picChg chg="mod">
          <ac:chgData name="THAI THANH PHAT" userId="9ed71a28-4d91-470a-a2b2-35013148dde2" providerId="ADAL" clId="{6839A63A-0936-4DBF-8D99-4E41A66FD246}" dt="2023-05-29T09:36:13.545" v="257" actId="1076"/>
          <ac:picMkLst>
            <pc:docMk/>
            <pc:sldMk cId="0" sldId="270"/>
            <ac:picMk id="610" creationId="{00000000-0000-0000-0000-000000000000}"/>
          </ac:picMkLst>
        </pc:picChg>
      </pc:sldChg>
      <pc:sldChg chg="add del">
        <pc:chgData name="THAI THANH PHAT" userId="9ed71a28-4d91-470a-a2b2-35013148dde2" providerId="ADAL" clId="{6839A63A-0936-4DBF-8D99-4E41A66FD246}" dt="2023-05-29T15:24:57.688" v="1671" actId="47"/>
        <pc:sldMkLst>
          <pc:docMk/>
          <pc:sldMk cId="0" sldId="271"/>
        </pc:sldMkLst>
      </pc:sldChg>
      <pc:sldChg chg="add del">
        <pc:chgData name="THAI THANH PHAT" userId="9ed71a28-4d91-470a-a2b2-35013148dde2" providerId="ADAL" clId="{6839A63A-0936-4DBF-8D99-4E41A66FD246}" dt="2023-05-29T15:25:29.583" v="1694" actId="47"/>
        <pc:sldMkLst>
          <pc:docMk/>
          <pc:sldMk cId="0" sldId="272"/>
        </pc:sldMkLst>
      </pc:sldChg>
      <pc:sldChg chg="add del">
        <pc:chgData name="THAI THANH PHAT" userId="9ed71a28-4d91-470a-a2b2-35013148dde2" providerId="ADAL" clId="{6839A63A-0936-4DBF-8D99-4E41A66FD246}" dt="2023-05-29T15:25:28.375" v="1693" actId="47"/>
        <pc:sldMkLst>
          <pc:docMk/>
          <pc:sldMk cId="0" sldId="273"/>
        </pc:sldMkLst>
      </pc:sldChg>
      <pc:sldChg chg="add del">
        <pc:chgData name="THAI THANH PHAT" userId="9ed71a28-4d91-470a-a2b2-35013148dde2" providerId="ADAL" clId="{6839A63A-0936-4DBF-8D99-4E41A66FD246}" dt="2023-05-29T15:25:27.623" v="1692" actId="47"/>
        <pc:sldMkLst>
          <pc:docMk/>
          <pc:sldMk cId="0" sldId="274"/>
        </pc:sldMkLst>
      </pc:sldChg>
      <pc:sldChg chg="addSp delSp modSp del mod ord modTransition delAnim modAnim modNotes">
        <pc:chgData name="THAI THANH PHAT" userId="9ed71a28-4d91-470a-a2b2-35013148dde2" providerId="ADAL" clId="{6839A63A-0936-4DBF-8D99-4E41A66FD246}" dt="2023-05-29T17:35:58.549" v="1949" actId="47"/>
        <pc:sldMkLst>
          <pc:docMk/>
          <pc:sldMk cId="0" sldId="275"/>
        </pc:sldMkLst>
        <pc:spChg chg="add del">
          <ac:chgData name="THAI THANH PHAT" userId="9ed71a28-4d91-470a-a2b2-35013148dde2" providerId="ADAL" clId="{6839A63A-0936-4DBF-8D99-4E41A66FD246}" dt="2023-05-29T09:34:48.559" v="232" actId="22"/>
          <ac:spMkLst>
            <pc:docMk/>
            <pc:sldMk cId="0" sldId="275"/>
            <ac:spMk id="5" creationId="{495A63DD-3272-2557-A055-B9B1145052AD}"/>
          </ac:spMkLst>
        </pc:spChg>
        <pc:spChg chg="mod">
          <ac:chgData name="THAI THANH PHAT" userId="9ed71a28-4d91-470a-a2b2-35013148dde2" providerId="ADAL" clId="{6839A63A-0936-4DBF-8D99-4E41A66FD246}" dt="2023-05-29T09:44:47.582" v="290" actId="1076"/>
          <ac:spMkLst>
            <pc:docMk/>
            <pc:sldMk cId="0" sldId="275"/>
            <ac:spMk id="1136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20:41.527" v="1874" actId="1076"/>
          <ac:spMkLst>
            <pc:docMk/>
            <pc:sldMk cId="0" sldId="275"/>
            <ac:spMk id="1137" creationId="{00000000-0000-0000-0000-000000000000}"/>
          </ac:spMkLst>
        </pc:spChg>
        <pc:grpChg chg="mod">
          <ac:chgData name="THAI THANH PHAT" userId="9ed71a28-4d91-470a-a2b2-35013148dde2" providerId="ADAL" clId="{6839A63A-0936-4DBF-8D99-4E41A66FD246}" dt="2023-05-29T09:28:10.794" v="217" actId="1076"/>
          <ac:grpSpMkLst>
            <pc:docMk/>
            <pc:sldMk cId="0" sldId="275"/>
            <ac:grpSpMk id="1138" creationId="{00000000-0000-0000-0000-000000000000}"/>
          </ac:grpSpMkLst>
        </pc:grpChg>
        <pc:grpChg chg="mod">
          <ac:chgData name="THAI THANH PHAT" userId="9ed71a28-4d91-470a-a2b2-35013148dde2" providerId="ADAL" clId="{6839A63A-0936-4DBF-8D99-4E41A66FD246}" dt="2023-05-29T09:28:05.714" v="216" actId="1076"/>
          <ac:grpSpMkLst>
            <pc:docMk/>
            <pc:sldMk cId="0" sldId="275"/>
            <ac:grpSpMk id="1142" creationId="{00000000-0000-0000-0000-000000000000}"/>
          </ac:grpSpMkLst>
        </pc:grpChg>
        <pc:grpChg chg="mod">
          <ac:chgData name="THAI THANH PHAT" userId="9ed71a28-4d91-470a-a2b2-35013148dde2" providerId="ADAL" clId="{6839A63A-0936-4DBF-8D99-4E41A66FD246}" dt="2023-05-29T09:28:02.336" v="215" actId="1076"/>
          <ac:grpSpMkLst>
            <pc:docMk/>
            <pc:sldMk cId="0" sldId="275"/>
            <ac:grpSpMk id="1197" creationId="{00000000-0000-0000-0000-000000000000}"/>
          </ac:grpSpMkLst>
        </pc:grpChg>
        <pc:picChg chg="add del mod">
          <ac:chgData name="THAI THANH PHAT" userId="9ed71a28-4d91-470a-a2b2-35013148dde2" providerId="ADAL" clId="{6839A63A-0936-4DBF-8D99-4E41A66FD246}" dt="2023-05-29T16:27:03.724" v="1704" actId="478"/>
          <ac:picMkLst>
            <pc:docMk/>
            <pc:sldMk cId="0" sldId="275"/>
            <ac:picMk id="3" creationId="{1CE696F2-C911-672E-C526-8AFB15634448}"/>
          </ac:picMkLst>
        </pc:picChg>
        <pc:picChg chg="add del mod">
          <ac:chgData name="THAI THANH PHAT" userId="9ed71a28-4d91-470a-a2b2-35013148dde2" providerId="ADAL" clId="{6839A63A-0936-4DBF-8D99-4E41A66FD246}" dt="2023-05-29T16:27:44.435" v="1713" actId="478"/>
          <ac:picMkLst>
            <pc:docMk/>
            <pc:sldMk cId="0" sldId="275"/>
            <ac:picMk id="4" creationId="{C1047E52-6EAF-3980-54AE-3F280B28C8DD}"/>
          </ac:picMkLst>
        </pc:picChg>
        <pc:picChg chg="add mod">
          <ac:chgData name="THAI THANH PHAT" userId="9ed71a28-4d91-470a-a2b2-35013148dde2" providerId="ADAL" clId="{6839A63A-0936-4DBF-8D99-4E41A66FD246}" dt="2023-05-29T10:44:34.800" v="715" actId="1076"/>
          <ac:picMkLst>
            <pc:docMk/>
            <pc:sldMk cId="0" sldId="275"/>
            <ac:picMk id="6" creationId="{EEF7ED41-1636-C89A-88A3-4C9186C27825}"/>
          </ac:picMkLst>
        </pc:picChg>
        <pc:picChg chg="add mod">
          <ac:chgData name="THAI THANH PHAT" userId="9ed71a28-4d91-470a-a2b2-35013148dde2" providerId="ADAL" clId="{6839A63A-0936-4DBF-8D99-4E41A66FD246}" dt="2023-05-29T10:44:33.124" v="714" actId="1076"/>
          <ac:picMkLst>
            <pc:docMk/>
            <pc:sldMk cId="0" sldId="275"/>
            <ac:picMk id="7" creationId="{27777533-9632-7048-0673-ED5DEE9B68BB}"/>
          </ac:picMkLst>
        </pc:picChg>
        <pc:picChg chg="add del mod">
          <ac:chgData name="THAI THANH PHAT" userId="9ed71a28-4d91-470a-a2b2-35013148dde2" providerId="ADAL" clId="{6839A63A-0936-4DBF-8D99-4E41A66FD246}" dt="2023-05-29T10:56:54.717" v="850" actId="478"/>
          <ac:picMkLst>
            <pc:docMk/>
            <pc:sldMk cId="0" sldId="275"/>
            <ac:picMk id="8" creationId="{73BF5F79-690E-10AF-C596-72D940A3BF31}"/>
          </ac:picMkLst>
        </pc:picChg>
        <pc:picChg chg="add mod">
          <ac:chgData name="THAI THANH PHAT" userId="9ed71a28-4d91-470a-a2b2-35013148dde2" providerId="ADAL" clId="{6839A63A-0936-4DBF-8D99-4E41A66FD246}" dt="2023-05-29T16:29:00.014" v="1719" actId="14100"/>
          <ac:picMkLst>
            <pc:docMk/>
            <pc:sldMk cId="0" sldId="275"/>
            <ac:picMk id="8" creationId="{A705CDA0-8B20-F2E9-938A-C86B3594379C}"/>
          </ac:picMkLst>
        </pc:picChg>
        <pc:picChg chg="del mod">
          <ac:chgData name="THAI THANH PHAT" userId="9ed71a28-4d91-470a-a2b2-35013148dde2" providerId="ADAL" clId="{6839A63A-0936-4DBF-8D99-4E41A66FD246}" dt="2023-05-29T09:33:30.782" v="221" actId="478"/>
          <ac:picMkLst>
            <pc:docMk/>
            <pc:sldMk cId="0" sldId="275"/>
            <ac:picMk id="1135" creationId="{00000000-0000-0000-0000-000000000000}"/>
          </ac:picMkLst>
        </pc:picChg>
      </pc:sldChg>
      <pc:sldChg chg="addSp delSp modSp mod ord modTransition modNotes">
        <pc:chgData name="THAI THANH PHAT" userId="9ed71a28-4d91-470a-a2b2-35013148dde2" providerId="ADAL" clId="{6839A63A-0936-4DBF-8D99-4E41A66FD246}" dt="2023-05-29T14:37:24.800" v="1589" actId="1076"/>
        <pc:sldMkLst>
          <pc:docMk/>
          <pc:sldMk cId="0" sldId="276"/>
        </pc:sldMkLst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4" creationId="{616FAC3A-6EAE-D8DB-ACE2-D8B14B867E0E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5" creationId="{D2691509-DB4C-3FD4-9974-A12EAE9C0908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6" creationId="{730E1C92-0325-21D1-C909-96DB8D126976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7" creationId="{A8019670-01C1-2323-6A97-B10B9C573786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8" creationId="{3145BE57-B0EA-0682-D185-EBB70763ACEE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9" creationId="{D873419E-EE62-62C0-DC0C-62F3BB540BA0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10" creationId="{9C085510-CAA2-1EB2-F200-EB1B76ED72CA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12" creationId="{34D9BF76-7F04-BCDF-682A-CA2F78530522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13" creationId="{6E7553D4-7E7D-6E72-1045-66097F882692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14" creationId="{803B6A84-A72A-56AF-E750-5E02F8C6BB2C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15" creationId="{32E342E2-C0BE-39A0-768E-92BA06B33B03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16" creationId="{CA25678A-6B10-7A8D-01D9-7C2093FD1AEA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17" creationId="{90827EE2-B1A2-345B-2EE7-A3857F1590F5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18" creationId="{039360A0-42D9-7132-9F75-AFF7D4841FB3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19" creationId="{42196CC8-A425-A235-5F9E-5C121206B0AB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20" creationId="{63D51CDB-2135-AF15-04B0-C55DE1B66312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21" creationId="{368E11B9-11AE-B6FC-407F-CDC1CA054287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22" creationId="{76FCA5B0-176F-DF28-637C-3B7161F6966E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23" creationId="{1C6D541D-9BA5-176B-8ADF-41A0715282E7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24" creationId="{15C3E8E6-73F0-A248-82E2-5E8BB5375DE0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25" creationId="{45BF93E0-B352-0CDA-8B4F-857974079BDA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26" creationId="{C3562891-DEEF-4736-9AEC-4146B3A6CF60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27" creationId="{57AF3C84-24E9-344B-60F9-EF1A191863DE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28" creationId="{2A76DE88-98B0-217F-2253-469E1D08F314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29" creationId="{14D1B5A6-49DD-D951-EAF4-34E14AA13583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30" creationId="{63F5FF5F-95B3-A981-7EE9-40D65DA9190D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31" creationId="{91FD487B-5C0D-8C84-DC4C-75A86DD56213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32" creationId="{2BCE1AEA-4EBE-D24F-7390-762E00DB2479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33" creationId="{4FDD84E9-C947-768D-E10A-4DEE09F00531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34" creationId="{77CB5427-ED0D-5A79-29F0-A3D2C5D2E387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35" creationId="{1228641B-A757-0341-4575-27AF0617B960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37" creationId="{D4B7D992-79BD-DCD4-D814-53CBE39C6ADB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38" creationId="{81CB7CD7-8CC3-13A0-E0CA-829D8611A517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39" creationId="{145E0FAF-2D5B-2FE5-1271-CE16BB17A24C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40" creationId="{EEF7CEA5-E9D9-318B-5D34-0A2C258C5785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41" creationId="{3E675407-9BD4-E8E3-4125-B7E742936FB5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42" creationId="{4B913496-1FB7-93B7-7202-4F083CF65E32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43" creationId="{FD72EFAC-C82F-1605-7E52-46DCCCDBB207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44" creationId="{04D7E02B-CCF5-A815-46EA-464EBAEBEA34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45" creationId="{B6B62C07-851D-2C0F-249B-E2A16D813315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46" creationId="{389E4638-FB10-B4A0-FDA7-62E45D901BA3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47" creationId="{6738A083-289D-BC2D-8FA7-ABF6ED90B2D3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48" creationId="{7D3D164D-A9F5-1A0E-3804-31B4662485BD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49" creationId="{FC5B89DD-805A-6970-6C68-9FB16EA56BA6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50" creationId="{1553EDE6-B61B-F626-89A2-8A925E4784FF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51" creationId="{94A6FBE1-8C42-93B2-E722-C53F66688062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52" creationId="{88639858-AC73-00C4-D7DD-3BD3722E5441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53" creationId="{CDBA5936-861E-706B-CF0A-39FEC82E509B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54" creationId="{218CC716-69E8-E4A4-422B-C6A5D8DD2B77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55" creationId="{81CAE911-1EF9-DE64-2652-74EB609479D9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56" creationId="{808F5990-798E-C6A4-4240-24559DD46E06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57" creationId="{585034BC-BFE6-6227-3F9C-6DBCAF0109E2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58" creationId="{3402F02C-2537-D2AB-D6A5-17A457C555D7}"/>
          </ac:spMkLst>
        </pc:spChg>
        <pc:spChg chg="mod">
          <ac:chgData name="THAI THANH PHAT" userId="9ed71a28-4d91-470a-a2b2-35013148dde2" providerId="ADAL" clId="{6839A63A-0936-4DBF-8D99-4E41A66FD246}" dt="2023-05-29T10:52:56.366" v="790"/>
          <ac:spMkLst>
            <pc:docMk/>
            <pc:sldMk cId="0" sldId="276"/>
            <ac:spMk id="59" creationId="{16456B40-C099-E528-A43E-77A34409F3F5}"/>
          </ac:spMkLst>
        </pc:spChg>
        <pc:spChg chg="add del mod">
          <ac:chgData name="THAI THANH PHAT" userId="9ed71a28-4d91-470a-a2b2-35013148dde2" providerId="ADAL" clId="{6839A63A-0936-4DBF-8D99-4E41A66FD246}" dt="2023-05-29T10:53:47.834" v="809" actId="478"/>
          <ac:spMkLst>
            <pc:docMk/>
            <pc:sldMk cId="0" sldId="276"/>
            <ac:spMk id="61" creationId="{A965320B-1C3E-1AB2-F332-1339C5294726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63" creationId="{3B42F54A-D675-ADCD-866C-6E56F7149A13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52" creationId="{431CF086-A87B-A2CB-2E71-10B70A7AAAD6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53" creationId="{FDDE9790-EE74-6C46-040A-EBD602486936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54" creationId="{07EE109D-55F6-0596-C2A0-12257DA4E7AA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55" creationId="{CF5F451D-2064-486F-4087-339F9AF62425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56" creationId="{B50792E8-F40D-7C33-822A-3539833C22A2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57" creationId="{EB3F7A3A-3202-1533-11EF-601A6C9E0500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58" creationId="{6CF1EB0B-71F1-C594-2133-36FC5F8819F6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60" creationId="{ABCEFAD6-F76B-8C42-D2D3-2B03CE47DDB1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61" creationId="{6ACC2494-6F14-8477-B28C-839CCC496FBC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62" creationId="{6EFD35FC-BD60-3095-6165-B16F6710E252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63" creationId="{65065B2F-329C-1118-1D64-8F4266CA94D8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64" creationId="{DBEAEF3B-C87C-0373-9AB2-CCBF358C36B3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65" creationId="{DBA2BD26-74CE-870F-1935-9B8A4125E958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66" creationId="{1D01711D-6895-2F8B-90DD-0F3066BBC764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68" creationId="{9A257C4E-5033-F679-4B67-9F7968267808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69" creationId="{42DB3030-13E9-04B6-37C3-D1EF1D6CA522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71" creationId="{61BBA589-CA27-242C-2C9F-39B278359466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72" creationId="{5B2C8E7F-B921-B141-2920-A81F3EB73A46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73" creationId="{1700DF79-904C-028E-CF91-0699FF87618C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74" creationId="{7BB1ECEB-1917-76EE-C323-E61C386A6AB4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75" creationId="{B56C9D7B-EA9B-792F-E683-1D8DD3DE4D58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76" creationId="{1A8EB018-A140-9529-12C7-25D5AE96B1E9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77" creationId="{FAC1B4CA-1841-40AA-A2CB-2EDE0BD16987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78" creationId="{664FF6E8-B632-2065-C452-745BC9F07B05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79" creationId="{B0F5869D-1F01-457D-C669-2FABC0C6CC45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80" creationId="{E98C38E9-05CB-1B0C-D3B7-3A667DE742B5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81" creationId="{491E1293-133F-B8E3-A804-7F25F4C365BA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82" creationId="{A645139A-3F77-8F42-9363-8F48530A8C64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83" creationId="{D8F73B3C-B3F0-1E72-5AE5-758733A17BB7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84" creationId="{57C47EDF-6822-3AC9-CA35-00D15F43F611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85" creationId="{72CC7229-F165-A239-02FA-B505C7C682A4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86" creationId="{733B64BC-5545-88A0-697A-604C91C37D78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87" creationId="{49803DF4-3BB1-A4E2-E029-65BD6A746DBE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88" creationId="{45F6C4B0-9694-D2EA-9D42-10D15D31EB4D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89" creationId="{02558FEF-1A1A-B595-9A95-D2FB36C4E63E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90" creationId="{4872D305-7052-B831-6FC6-B804D4C043F6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91" creationId="{F1240B8B-5A5A-63FE-8010-974C13D684C4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92" creationId="{A0362562-4271-C6A6-A26C-D804F6ED0D69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93" creationId="{A82AA6A1-8E8B-7895-3E99-DDEF0B3C046B}"/>
          </ac:spMkLst>
        </pc:spChg>
        <pc:spChg chg="mod">
          <ac:chgData name="THAI THANH PHAT" userId="9ed71a28-4d91-470a-a2b2-35013148dde2" providerId="ADAL" clId="{6839A63A-0936-4DBF-8D99-4E41A66FD246}" dt="2023-05-29T14:36:55.538" v="1581"/>
          <ac:spMkLst>
            <pc:docMk/>
            <pc:sldMk cId="0" sldId="276"/>
            <ac:spMk id="1194" creationId="{9C274FEC-18ED-53E3-4518-4CD1755F05CA}"/>
          </ac:spMkLst>
        </pc:spChg>
        <pc:spChg chg="mod">
          <ac:chgData name="THAI THANH PHAT" userId="9ed71a28-4d91-470a-a2b2-35013148dde2" providerId="ADAL" clId="{6839A63A-0936-4DBF-8D99-4E41A66FD246}" dt="2023-05-29T10:54:45.046" v="846" actId="1076"/>
          <ac:spMkLst>
            <pc:docMk/>
            <pc:sldMk cId="0" sldId="276"/>
            <ac:spMk id="1206" creationId="{00000000-0000-0000-0000-000000000000}"/>
          </ac:spMkLst>
        </pc:spChg>
        <pc:spChg chg="mod ord">
          <ac:chgData name="THAI THANH PHAT" userId="9ed71a28-4d91-470a-a2b2-35013148dde2" providerId="ADAL" clId="{6839A63A-0936-4DBF-8D99-4E41A66FD246}" dt="2023-05-29T10:58:20.763" v="854" actId="1076"/>
          <ac:spMkLst>
            <pc:docMk/>
            <pc:sldMk cId="0" sldId="276"/>
            <ac:spMk id="1207" creationId="{00000000-0000-0000-0000-000000000000}"/>
          </ac:spMkLst>
        </pc:spChg>
        <pc:spChg chg="del">
          <ac:chgData name="THAI THANH PHAT" userId="9ed71a28-4d91-470a-a2b2-35013148dde2" providerId="ADAL" clId="{6839A63A-0936-4DBF-8D99-4E41A66FD246}" dt="2023-05-29T10:53:46.049" v="808" actId="478"/>
          <ac:spMkLst>
            <pc:docMk/>
            <pc:sldMk cId="0" sldId="276"/>
            <ac:spMk id="1208" creationId="{00000000-0000-0000-0000-000000000000}"/>
          </ac:spMkLst>
        </pc:spChg>
        <pc:spChg chg="del mod">
          <ac:chgData name="THAI THANH PHAT" userId="9ed71a28-4d91-470a-a2b2-35013148dde2" providerId="ADAL" clId="{6839A63A-0936-4DBF-8D99-4E41A66FD246}" dt="2023-05-29T10:48:25.130" v="749" actId="478"/>
          <ac:spMkLst>
            <pc:docMk/>
            <pc:sldMk cId="0" sldId="276"/>
            <ac:spMk id="1209" creationId="{00000000-0000-0000-0000-000000000000}"/>
          </ac:spMkLst>
        </pc:spChg>
        <pc:grpChg chg="add del mod">
          <ac:chgData name="THAI THANH PHAT" userId="9ed71a28-4d91-470a-a2b2-35013148dde2" providerId="ADAL" clId="{6839A63A-0936-4DBF-8D99-4E41A66FD246}" dt="2023-05-29T14:36:42.289" v="1580" actId="478"/>
          <ac:grpSpMkLst>
            <pc:docMk/>
            <pc:sldMk cId="0" sldId="276"/>
            <ac:grpSpMk id="3" creationId="{7A467D7D-363E-4669-9FAF-D5EBE1F34701}"/>
          </ac:grpSpMkLst>
        </pc:grpChg>
        <pc:grpChg chg="add del mod">
          <ac:chgData name="THAI THANH PHAT" userId="9ed71a28-4d91-470a-a2b2-35013148dde2" providerId="ADAL" clId="{6839A63A-0936-4DBF-8D99-4E41A66FD246}" dt="2023-05-29T14:36:42.289" v="1580" actId="478"/>
          <ac:grpSpMkLst>
            <pc:docMk/>
            <pc:sldMk cId="0" sldId="276"/>
            <ac:grpSpMk id="11" creationId="{34ED73A2-5CC0-79B4-2C57-13ACD7B00902}"/>
          </ac:grpSpMkLst>
        </pc:grpChg>
        <pc:grpChg chg="add del mod">
          <ac:chgData name="THAI THANH PHAT" userId="9ed71a28-4d91-470a-a2b2-35013148dde2" providerId="ADAL" clId="{6839A63A-0936-4DBF-8D99-4E41A66FD246}" dt="2023-05-29T14:36:42.289" v="1580" actId="478"/>
          <ac:grpSpMkLst>
            <pc:docMk/>
            <pc:sldMk cId="0" sldId="276"/>
            <ac:grpSpMk id="36" creationId="{EFD830B9-247B-58F3-BC72-083EB09177A0}"/>
          </ac:grpSpMkLst>
        </pc:grpChg>
        <pc:grpChg chg="add mod">
          <ac:chgData name="THAI THANH PHAT" userId="9ed71a28-4d91-470a-a2b2-35013148dde2" providerId="ADAL" clId="{6839A63A-0936-4DBF-8D99-4E41A66FD246}" dt="2023-05-29T14:37:24.800" v="1589" actId="1076"/>
          <ac:grpSpMkLst>
            <pc:docMk/>
            <pc:sldMk cId="0" sldId="276"/>
            <ac:grpSpMk id="62" creationId="{295636D3-F1AA-2D17-887E-3F47A6698F7F}"/>
          </ac:grpSpMkLst>
        </pc:grpChg>
        <pc:grpChg chg="add mod">
          <ac:chgData name="THAI THANH PHAT" userId="9ed71a28-4d91-470a-a2b2-35013148dde2" providerId="ADAL" clId="{6839A63A-0936-4DBF-8D99-4E41A66FD246}" dt="2023-05-29T14:36:55.538" v="1581"/>
          <ac:grpSpMkLst>
            <pc:docMk/>
            <pc:sldMk cId="0" sldId="276"/>
            <ac:grpSpMk id="1159" creationId="{19532AC1-3BE4-166F-C933-85A47B8275C2}"/>
          </ac:grpSpMkLst>
        </pc:grpChg>
        <pc:grpChg chg="add mod">
          <ac:chgData name="THAI THANH PHAT" userId="9ed71a28-4d91-470a-a2b2-35013148dde2" providerId="ADAL" clId="{6839A63A-0936-4DBF-8D99-4E41A66FD246}" dt="2023-05-29T14:37:21.065" v="1588" actId="1076"/>
          <ac:grpSpMkLst>
            <pc:docMk/>
            <pc:sldMk cId="0" sldId="276"/>
            <ac:grpSpMk id="1167" creationId="{D9898348-7DB7-5D55-A586-8B31FE2DCA7A}"/>
          </ac:grpSpMkLst>
        </pc:grpChg>
        <pc:grpChg chg="add del mod">
          <ac:chgData name="THAI THANH PHAT" userId="9ed71a28-4d91-470a-a2b2-35013148dde2" providerId="ADAL" clId="{6839A63A-0936-4DBF-8D99-4E41A66FD246}" dt="2023-05-29T14:37:17.115" v="1587" actId="478"/>
          <ac:grpSpMkLst>
            <pc:docMk/>
            <pc:sldMk cId="0" sldId="276"/>
            <ac:grpSpMk id="1170" creationId="{AA788135-6131-5BC3-6449-830D1574B074}"/>
          </ac:grpSpMkLst>
        </pc:grpChg>
        <pc:grpChg chg="del">
          <ac:chgData name="THAI THANH PHAT" userId="9ed71a28-4d91-470a-a2b2-35013148dde2" providerId="ADAL" clId="{6839A63A-0936-4DBF-8D99-4E41A66FD246}" dt="2023-05-29T10:53:02.194" v="793" actId="478"/>
          <ac:grpSpMkLst>
            <pc:docMk/>
            <pc:sldMk cId="0" sldId="276"/>
            <ac:grpSpMk id="1210" creationId="{00000000-0000-0000-0000-000000000000}"/>
          </ac:grpSpMkLst>
        </pc:grpChg>
        <pc:grpChg chg="del mod ord">
          <ac:chgData name="THAI THANH PHAT" userId="9ed71a28-4d91-470a-a2b2-35013148dde2" providerId="ADAL" clId="{6839A63A-0936-4DBF-8D99-4E41A66FD246}" dt="2023-05-29T14:37:15.028" v="1584" actId="478"/>
          <ac:grpSpMkLst>
            <pc:docMk/>
            <pc:sldMk cId="0" sldId="276"/>
            <ac:grpSpMk id="1219" creationId="{00000000-0000-0000-0000-000000000000}"/>
          </ac:grpSpMkLst>
        </pc:grpChg>
        <pc:grpChg chg="del mod">
          <ac:chgData name="THAI THANH PHAT" userId="9ed71a28-4d91-470a-a2b2-35013148dde2" providerId="ADAL" clId="{6839A63A-0936-4DBF-8D99-4E41A66FD246}" dt="2023-05-29T14:37:16.357" v="1586" actId="478"/>
          <ac:grpSpMkLst>
            <pc:docMk/>
            <pc:sldMk cId="0" sldId="276"/>
            <ac:grpSpMk id="1227" creationId="{00000000-0000-0000-0000-000000000000}"/>
          </ac:grpSpMkLst>
        </pc:grpChg>
        <pc:grpChg chg="del mod">
          <ac:chgData name="THAI THANH PHAT" userId="9ed71a28-4d91-470a-a2b2-35013148dde2" providerId="ADAL" clId="{6839A63A-0936-4DBF-8D99-4E41A66FD246}" dt="2023-05-29T14:37:15.698" v="1585" actId="478"/>
          <ac:grpSpMkLst>
            <pc:docMk/>
            <pc:sldMk cId="0" sldId="276"/>
            <ac:grpSpMk id="1230" creationId="{00000000-0000-0000-0000-000000000000}"/>
          </ac:grpSpMkLst>
        </pc:grpChg>
        <pc:grpChg chg="del">
          <ac:chgData name="THAI THANH PHAT" userId="9ed71a28-4d91-470a-a2b2-35013148dde2" providerId="ADAL" clId="{6839A63A-0936-4DBF-8D99-4E41A66FD246}" dt="2023-05-29T10:48:34.804" v="752" actId="478"/>
          <ac:grpSpMkLst>
            <pc:docMk/>
            <pc:sldMk cId="0" sldId="276"/>
            <ac:grpSpMk id="1255" creationId="{00000000-0000-0000-0000-000000000000}"/>
          </ac:grpSpMkLst>
        </pc:grpChg>
        <pc:grpChg chg="del">
          <ac:chgData name="THAI THANH PHAT" userId="9ed71a28-4d91-470a-a2b2-35013148dde2" providerId="ADAL" clId="{6839A63A-0936-4DBF-8D99-4E41A66FD246}" dt="2023-05-29T10:48:32.823" v="750" actId="478"/>
          <ac:grpSpMkLst>
            <pc:docMk/>
            <pc:sldMk cId="0" sldId="276"/>
            <ac:grpSpMk id="1260" creationId="{00000000-0000-0000-0000-000000000000}"/>
          </ac:grpSpMkLst>
        </pc:grpChg>
        <pc:grpChg chg="del">
          <ac:chgData name="THAI THANH PHAT" userId="9ed71a28-4d91-470a-a2b2-35013148dde2" providerId="ADAL" clId="{6839A63A-0936-4DBF-8D99-4E41A66FD246}" dt="2023-05-29T10:48:35.330" v="753" actId="478"/>
          <ac:grpSpMkLst>
            <pc:docMk/>
            <pc:sldMk cId="0" sldId="276"/>
            <ac:grpSpMk id="1263" creationId="{00000000-0000-0000-0000-000000000000}"/>
          </ac:grpSpMkLst>
        </pc:grpChg>
        <pc:grpChg chg="del">
          <ac:chgData name="THAI THANH PHAT" userId="9ed71a28-4d91-470a-a2b2-35013148dde2" providerId="ADAL" clId="{6839A63A-0936-4DBF-8D99-4E41A66FD246}" dt="2023-05-29T10:48:34.083" v="751" actId="478"/>
          <ac:grpSpMkLst>
            <pc:docMk/>
            <pc:sldMk cId="0" sldId="276"/>
            <ac:grpSpMk id="1266" creationId="{00000000-0000-0000-0000-000000000000}"/>
          </ac:grpSpMkLst>
        </pc:grpChg>
        <pc:graphicFrameChg chg="add mod">
          <ac:chgData name="THAI THANH PHAT" userId="9ed71a28-4d91-470a-a2b2-35013148dde2" providerId="ADAL" clId="{6839A63A-0936-4DBF-8D99-4E41A66FD246}" dt="2023-05-29T10:58:21.043" v="855" actId="1076"/>
          <ac:graphicFrameMkLst>
            <pc:docMk/>
            <pc:sldMk cId="0" sldId="276"/>
            <ac:graphicFrameMk id="2" creationId="{05B539D2-DFC3-51ED-0D94-DC00455D0213}"/>
          </ac:graphicFrameMkLst>
        </pc:graphicFrameChg>
      </pc:sldChg>
      <pc:sldChg chg="add del">
        <pc:chgData name="THAI THANH PHAT" userId="9ed71a28-4d91-470a-a2b2-35013148dde2" providerId="ADAL" clId="{6839A63A-0936-4DBF-8D99-4E41A66FD246}" dt="2023-05-29T15:25:27.101" v="1691" actId="47"/>
        <pc:sldMkLst>
          <pc:docMk/>
          <pc:sldMk cId="0" sldId="277"/>
        </pc:sldMkLst>
      </pc:sldChg>
      <pc:sldChg chg="add del">
        <pc:chgData name="THAI THANH PHAT" userId="9ed71a28-4d91-470a-a2b2-35013148dde2" providerId="ADAL" clId="{6839A63A-0936-4DBF-8D99-4E41A66FD246}" dt="2023-05-29T15:25:26.768" v="1690" actId="47"/>
        <pc:sldMkLst>
          <pc:docMk/>
          <pc:sldMk cId="0" sldId="278"/>
        </pc:sldMkLst>
      </pc:sldChg>
      <pc:sldChg chg="add del">
        <pc:chgData name="THAI THANH PHAT" userId="9ed71a28-4d91-470a-a2b2-35013148dde2" providerId="ADAL" clId="{6839A63A-0936-4DBF-8D99-4E41A66FD246}" dt="2023-05-29T15:25:26.117" v="1689" actId="47"/>
        <pc:sldMkLst>
          <pc:docMk/>
          <pc:sldMk cId="0" sldId="279"/>
        </pc:sldMkLst>
      </pc:sldChg>
      <pc:sldChg chg="add del">
        <pc:chgData name="THAI THANH PHAT" userId="9ed71a28-4d91-470a-a2b2-35013148dde2" providerId="ADAL" clId="{6839A63A-0936-4DBF-8D99-4E41A66FD246}" dt="2023-05-29T15:25:25.923" v="1688" actId="47"/>
        <pc:sldMkLst>
          <pc:docMk/>
          <pc:sldMk cId="0" sldId="280"/>
        </pc:sldMkLst>
      </pc:sldChg>
      <pc:sldChg chg="add del">
        <pc:chgData name="THAI THANH PHAT" userId="9ed71a28-4d91-470a-a2b2-35013148dde2" providerId="ADAL" clId="{6839A63A-0936-4DBF-8D99-4E41A66FD246}" dt="2023-05-29T15:25:25.763" v="1687" actId="47"/>
        <pc:sldMkLst>
          <pc:docMk/>
          <pc:sldMk cId="0" sldId="281"/>
        </pc:sldMkLst>
      </pc:sldChg>
      <pc:sldChg chg="add del">
        <pc:chgData name="THAI THANH PHAT" userId="9ed71a28-4d91-470a-a2b2-35013148dde2" providerId="ADAL" clId="{6839A63A-0936-4DBF-8D99-4E41A66FD246}" dt="2023-05-29T15:25:25.652" v="1686" actId="47"/>
        <pc:sldMkLst>
          <pc:docMk/>
          <pc:sldMk cId="0" sldId="282"/>
        </pc:sldMkLst>
      </pc:sldChg>
      <pc:sldChg chg="add del">
        <pc:chgData name="THAI THANH PHAT" userId="9ed71a28-4d91-470a-a2b2-35013148dde2" providerId="ADAL" clId="{6839A63A-0936-4DBF-8D99-4E41A66FD246}" dt="2023-05-29T15:25:25.622" v="1685" actId="47"/>
        <pc:sldMkLst>
          <pc:docMk/>
          <pc:sldMk cId="0" sldId="283"/>
        </pc:sldMkLst>
      </pc:sldChg>
      <pc:sldChg chg="add del">
        <pc:chgData name="THAI THANH PHAT" userId="9ed71a28-4d91-470a-a2b2-35013148dde2" providerId="ADAL" clId="{6839A63A-0936-4DBF-8D99-4E41A66FD246}" dt="2023-05-29T15:25:25.512" v="1684" actId="47"/>
        <pc:sldMkLst>
          <pc:docMk/>
          <pc:sldMk cId="0" sldId="284"/>
        </pc:sldMkLst>
      </pc:sldChg>
      <pc:sldChg chg="add del">
        <pc:chgData name="THAI THANH PHAT" userId="9ed71a28-4d91-470a-a2b2-35013148dde2" providerId="ADAL" clId="{6839A63A-0936-4DBF-8D99-4E41A66FD246}" dt="2023-05-29T15:25:25.301" v="1683" actId="47"/>
        <pc:sldMkLst>
          <pc:docMk/>
          <pc:sldMk cId="0" sldId="285"/>
        </pc:sldMkLst>
      </pc:sldChg>
      <pc:sldChg chg="add del">
        <pc:chgData name="THAI THANH PHAT" userId="9ed71a28-4d91-470a-a2b2-35013148dde2" providerId="ADAL" clId="{6839A63A-0936-4DBF-8D99-4E41A66FD246}" dt="2023-05-29T15:25:24.990" v="1682" actId="47"/>
        <pc:sldMkLst>
          <pc:docMk/>
          <pc:sldMk cId="0" sldId="286"/>
        </pc:sldMkLst>
      </pc:sldChg>
      <pc:sldChg chg="add del">
        <pc:chgData name="THAI THANH PHAT" userId="9ed71a28-4d91-470a-a2b2-35013148dde2" providerId="ADAL" clId="{6839A63A-0936-4DBF-8D99-4E41A66FD246}" dt="2023-05-29T15:25:24.860" v="1681" actId="47"/>
        <pc:sldMkLst>
          <pc:docMk/>
          <pc:sldMk cId="0" sldId="287"/>
        </pc:sldMkLst>
      </pc:sldChg>
      <pc:sldChg chg="add del">
        <pc:chgData name="THAI THANH PHAT" userId="9ed71a28-4d91-470a-a2b2-35013148dde2" providerId="ADAL" clId="{6839A63A-0936-4DBF-8D99-4E41A66FD246}" dt="2023-05-29T15:25:24.748" v="1680" actId="47"/>
        <pc:sldMkLst>
          <pc:docMk/>
          <pc:sldMk cId="0" sldId="288"/>
        </pc:sldMkLst>
      </pc:sldChg>
      <pc:sldChg chg="add del">
        <pc:chgData name="THAI THANH PHAT" userId="9ed71a28-4d91-470a-a2b2-35013148dde2" providerId="ADAL" clId="{6839A63A-0936-4DBF-8D99-4E41A66FD246}" dt="2023-05-29T15:25:24.708" v="1679" actId="47"/>
        <pc:sldMkLst>
          <pc:docMk/>
          <pc:sldMk cId="0" sldId="289"/>
        </pc:sldMkLst>
      </pc:sldChg>
      <pc:sldChg chg="add del">
        <pc:chgData name="THAI THANH PHAT" userId="9ed71a28-4d91-470a-a2b2-35013148dde2" providerId="ADAL" clId="{6839A63A-0936-4DBF-8D99-4E41A66FD246}" dt="2023-05-29T15:25:24.621" v="1678" actId="47"/>
        <pc:sldMkLst>
          <pc:docMk/>
          <pc:sldMk cId="0" sldId="290"/>
        </pc:sldMkLst>
      </pc:sldChg>
      <pc:sldChg chg="add del">
        <pc:chgData name="THAI THANH PHAT" userId="9ed71a28-4d91-470a-a2b2-35013148dde2" providerId="ADAL" clId="{6839A63A-0936-4DBF-8D99-4E41A66FD246}" dt="2023-05-29T15:25:24.477" v="1677" actId="47"/>
        <pc:sldMkLst>
          <pc:docMk/>
          <pc:sldMk cId="0" sldId="291"/>
        </pc:sldMkLst>
      </pc:sldChg>
      <pc:sldChg chg="add del">
        <pc:chgData name="THAI THANH PHAT" userId="9ed71a28-4d91-470a-a2b2-35013148dde2" providerId="ADAL" clId="{6839A63A-0936-4DBF-8D99-4E41A66FD246}" dt="2023-05-29T15:25:24.259" v="1676" actId="47"/>
        <pc:sldMkLst>
          <pc:docMk/>
          <pc:sldMk cId="0" sldId="292"/>
        </pc:sldMkLst>
      </pc:sldChg>
      <pc:sldChg chg="add del">
        <pc:chgData name="THAI THANH PHAT" userId="9ed71a28-4d91-470a-a2b2-35013148dde2" providerId="ADAL" clId="{6839A63A-0936-4DBF-8D99-4E41A66FD246}" dt="2023-05-29T15:25:24.014" v="1675" actId="47"/>
        <pc:sldMkLst>
          <pc:docMk/>
          <pc:sldMk cId="0" sldId="293"/>
        </pc:sldMkLst>
      </pc:sldChg>
      <pc:sldChg chg="add del">
        <pc:chgData name="THAI THANH PHAT" userId="9ed71a28-4d91-470a-a2b2-35013148dde2" providerId="ADAL" clId="{6839A63A-0936-4DBF-8D99-4E41A66FD246}" dt="2023-05-29T15:25:23.773" v="1674" actId="47"/>
        <pc:sldMkLst>
          <pc:docMk/>
          <pc:sldMk cId="0" sldId="294"/>
        </pc:sldMkLst>
      </pc:sldChg>
      <pc:sldChg chg="add del">
        <pc:chgData name="THAI THANH PHAT" userId="9ed71a28-4d91-470a-a2b2-35013148dde2" providerId="ADAL" clId="{6839A63A-0936-4DBF-8D99-4E41A66FD246}" dt="2023-05-29T15:25:23.573" v="1673" actId="47"/>
        <pc:sldMkLst>
          <pc:docMk/>
          <pc:sldMk cId="0" sldId="295"/>
        </pc:sldMkLst>
      </pc:sldChg>
      <pc:sldChg chg="add del">
        <pc:chgData name="THAI THANH PHAT" userId="9ed71a28-4d91-470a-a2b2-35013148dde2" providerId="ADAL" clId="{6839A63A-0936-4DBF-8D99-4E41A66FD246}" dt="2023-05-29T15:25:23.121" v="1672" actId="47"/>
        <pc:sldMkLst>
          <pc:docMk/>
          <pc:sldMk cId="0" sldId="296"/>
        </pc:sldMkLst>
      </pc:sldChg>
      <pc:sldChg chg="addSp delSp modSp add mod ord modTransition">
        <pc:chgData name="THAI THANH PHAT" userId="9ed71a28-4d91-470a-a2b2-35013148dde2" providerId="ADAL" clId="{6839A63A-0936-4DBF-8D99-4E41A66FD246}" dt="2023-05-29T14:39:33.527" v="1618" actId="478"/>
        <pc:sldMkLst>
          <pc:docMk/>
          <pc:sldMk cId="0" sldId="297"/>
        </pc:sldMkLst>
        <pc:spChg chg="mod">
          <ac:chgData name="THAI THANH PHAT" userId="9ed71a28-4d91-470a-a2b2-35013148dde2" providerId="ADAL" clId="{6839A63A-0936-4DBF-8D99-4E41A66FD246}" dt="2023-05-29T09:04:31.488" v="11" actId="1076"/>
          <ac:spMkLst>
            <pc:docMk/>
            <pc:sldMk cId="0" sldId="297"/>
            <ac:spMk id="16" creationId="{89EA7A94-847B-F56E-7483-1AB707EE6D43}"/>
          </ac:spMkLst>
        </pc:spChg>
        <pc:spChg chg="mod">
          <ac:chgData name="THAI THANH PHAT" userId="9ed71a28-4d91-470a-a2b2-35013148dde2" providerId="ADAL" clId="{6839A63A-0936-4DBF-8D99-4E41A66FD246}" dt="2023-05-29T09:04:21.942" v="8" actId="1076"/>
          <ac:spMkLst>
            <pc:docMk/>
            <pc:sldMk cId="0" sldId="297"/>
            <ac:spMk id="17" creationId="{405A406E-3813-BEC4-92CB-8925A4DAA0AD}"/>
          </ac:spMkLst>
        </pc:spChg>
        <pc:spChg chg="mod">
          <ac:chgData name="THAI THANH PHAT" userId="9ed71a28-4d91-470a-a2b2-35013148dde2" providerId="ADAL" clId="{6839A63A-0936-4DBF-8D99-4E41A66FD246}" dt="2023-05-29T09:04:26.915" v="10" actId="1076"/>
          <ac:spMkLst>
            <pc:docMk/>
            <pc:sldMk cId="0" sldId="297"/>
            <ac:spMk id="239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09:04:24.866" v="9" actId="1076"/>
          <ac:spMkLst>
            <pc:docMk/>
            <pc:sldMk cId="0" sldId="297"/>
            <ac:spMk id="240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09:04:06.503" v="4" actId="255"/>
          <ac:spMkLst>
            <pc:docMk/>
            <pc:sldMk cId="0" sldId="297"/>
            <ac:spMk id="241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09:04:15.494" v="7" actId="14100"/>
          <ac:spMkLst>
            <pc:docMk/>
            <pc:sldMk cId="0" sldId="297"/>
            <ac:spMk id="242" creationId="{00000000-0000-0000-0000-000000000000}"/>
          </ac:spMkLst>
        </pc:spChg>
        <pc:graphicFrameChg chg="add del mod">
          <ac:chgData name="THAI THANH PHAT" userId="9ed71a28-4d91-470a-a2b2-35013148dde2" providerId="ADAL" clId="{6839A63A-0936-4DBF-8D99-4E41A66FD246}" dt="2023-05-29T14:39:33.527" v="1618" actId="478"/>
          <ac:graphicFrameMkLst>
            <pc:docMk/>
            <pc:sldMk cId="0" sldId="297"/>
            <ac:graphicFrameMk id="6" creationId="{53430756-9A83-ACDB-9D2E-26D99B24FE81}"/>
          </ac:graphicFrameMkLst>
        </pc:graphicFrameChg>
        <pc:graphicFrameChg chg="add del mod">
          <ac:chgData name="THAI THANH PHAT" userId="9ed71a28-4d91-470a-a2b2-35013148dde2" providerId="ADAL" clId="{6839A63A-0936-4DBF-8D99-4E41A66FD246}" dt="2023-05-29T14:39:33.527" v="1618" actId="478"/>
          <ac:graphicFrameMkLst>
            <pc:docMk/>
            <pc:sldMk cId="0" sldId="297"/>
            <ac:graphicFrameMk id="7" creationId="{63A4CCBC-F199-2C6C-E2F6-FDBF8F6C5182}"/>
          </ac:graphicFrameMkLst>
        </pc:graphicFrameChg>
      </pc:sldChg>
      <pc:sldChg chg="addSp delSp modSp add mod ord modTransition modNotes">
        <pc:chgData name="THAI THANH PHAT" userId="9ed71a28-4d91-470a-a2b2-35013148dde2" providerId="ADAL" clId="{6839A63A-0936-4DBF-8D99-4E41A66FD246}" dt="2023-05-29T14:43:00.328" v="1645" actId="1076"/>
        <pc:sldMkLst>
          <pc:docMk/>
          <pc:sldMk cId="2776994989" sldId="298"/>
        </pc:sldMkLst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5" creationId="{CC817372-7313-9BA0-4251-482B2790463A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6" creationId="{ACA95557-CE05-ACD2-6297-5BC1B741E2AE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7" creationId="{4DD90BF5-F650-77F9-2EEC-D3965C5B57A1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8" creationId="{BEE5B8B2-57B0-F561-307D-BA90665BD7A5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9" creationId="{9EA8AC8D-EDDB-6A25-0B07-30152CC7A509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10" creationId="{2E4DC1EB-C4A7-818B-1884-1CC04B672D36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11" creationId="{03CC1D80-CD05-F2FF-D283-029EE677A545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12" creationId="{3B823C42-274F-BD2D-0E61-97B5F2CEE446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13" creationId="{CE411D55-B100-B73D-DFD5-3430A2B6EE89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14" creationId="{A222CBF4-3486-B4B2-0D32-778CFAC717EA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15" creationId="{C5212435-A41C-3A26-5349-2E1765AC1F63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16" creationId="{9995BC95-2A7D-0461-1978-F9DC36FD7307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17" creationId="{46F76D13-1032-9F2C-AFBE-DD9456EB8D31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18" creationId="{B36C964E-CB15-0BB8-B2C9-F81678785846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19" creationId="{E849A137-EE2B-7803-3964-FA6CBFDF66BD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20" creationId="{65682EB1-B531-B50A-6ABB-FAAB7F643FD9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21" creationId="{FDE894DC-A4AF-2B61-0927-92FF1A76BB29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22" creationId="{D068CF63-7EA8-4C82-7D5B-77497DAB4A57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23" creationId="{02717CBF-2EDF-B6C1-1185-837055E20755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24" creationId="{8949395D-59A3-C26A-923F-E6F2672939C3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25" creationId="{9211233A-BB68-3428-01CA-FCE390ADDEAB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26" creationId="{37522192-9E02-8A0D-59FD-BD4A43A66DF3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27" creationId="{84633255-535A-5126-D8DC-80E31983B8DB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28" creationId="{C10793A2-F2F0-AA60-5CD4-993C5438D417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29" creationId="{14D9761A-D5A2-A1C6-822B-F5F7DD67E008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30" creationId="{6CDF81B3-7245-E3F0-8011-2A5264474CA5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32" creationId="{FECC84DE-7BE8-58F7-374B-C6146C7F7C8A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33" creationId="{3BBAB4D3-F50F-6D61-2468-D494927BCEED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34" creationId="{082F1ABC-834F-04F0-8DDE-EA95E8554B0E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35" creationId="{24BE786C-0981-E9DE-5748-7B348C089E65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36" creationId="{54D65E0C-3394-B385-C744-4C876D5497E1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37" creationId="{08C5CDF4-CE0C-E24C-98BA-BCD823D1D88F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38" creationId="{0B164E1A-62E7-F75B-0B75-6E515E7EBA95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39" creationId="{E16738CC-D227-6E98-D6C4-A6589E221384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40" creationId="{F4E1D0AF-AF5B-B154-1003-AAA5EDD98E71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41" creationId="{6A7D3D25-DDBF-4847-8DF9-24F2E68039FA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42" creationId="{D5AEA2B9-896C-997E-C19E-4639F19ACF7F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43" creationId="{0227F8AF-2AF4-E7B7-937C-6F4CA8709BFF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44" creationId="{1375FEC2-6726-0BC1-93DA-F21877DF77E4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45" creationId="{0D407A21-98D6-125F-DA1F-387876EFF2EE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46" creationId="{98A48B6D-30BA-0782-9617-0FEF3C2023D5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47" creationId="{96BF5386-AF40-971C-368D-57235EAAA59B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48" creationId="{531E119F-21D8-2725-CB5A-B433261574DA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49" creationId="{97CFBE97-4094-FC26-7176-2170F61CFE90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50" creationId="{0D9449B6-0DAE-2E16-B613-B282A242EBC3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51" creationId="{72EF1685-10D9-023A-DCA7-8EA17AF28C83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52" creationId="{3F8ECDF1-21CF-57BF-277A-94EDC1338F6F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53" creationId="{6646BE8A-33B5-D4FC-44CE-5750CF234000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54" creationId="{F002BBA1-376A-2A5C-0294-81EC609AAE5E}"/>
          </ac:spMkLst>
        </pc:spChg>
        <pc:spChg chg="mod">
          <ac:chgData name="THAI THANH PHAT" userId="9ed71a28-4d91-470a-a2b2-35013148dde2" providerId="ADAL" clId="{6839A63A-0936-4DBF-8D99-4E41A66FD246}" dt="2023-05-29T09:24:18.564" v="187"/>
          <ac:spMkLst>
            <pc:docMk/>
            <pc:sldMk cId="2776994989" sldId="298"/>
            <ac:spMk id="55" creationId="{DC113930-10E4-260B-58A5-23F1D0BA87BB}"/>
          </ac:spMkLst>
        </pc:spChg>
        <pc:spChg chg="add mod">
          <ac:chgData name="THAI THANH PHAT" userId="9ed71a28-4d91-470a-a2b2-35013148dde2" providerId="ADAL" clId="{6839A63A-0936-4DBF-8D99-4E41A66FD246}" dt="2023-05-29T09:44:31.902" v="285" actId="1076"/>
          <ac:spMkLst>
            <pc:docMk/>
            <pc:sldMk cId="2776994989" sldId="298"/>
            <ac:spMk id="56" creationId="{E331B800-881D-3FDA-0086-A26C84ACF734}"/>
          </ac:spMkLst>
        </pc:spChg>
        <pc:spChg chg="mod">
          <ac:chgData name="THAI THANH PHAT" userId="9ed71a28-4d91-470a-a2b2-35013148dde2" providerId="ADAL" clId="{6839A63A-0936-4DBF-8D99-4E41A66FD246}" dt="2023-05-29T14:42:37.385" v="1641"/>
          <ac:spMkLst>
            <pc:docMk/>
            <pc:sldMk cId="2776994989" sldId="298"/>
            <ac:spMk id="389" creationId="{B8D43C16-2D64-2233-8787-C716356E72A4}"/>
          </ac:spMkLst>
        </pc:spChg>
        <pc:spChg chg="mod">
          <ac:chgData name="THAI THANH PHAT" userId="9ed71a28-4d91-470a-a2b2-35013148dde2" providerId="ADAL" clId="{6839A63A-0936-4DBF-8D99-4E41A66FD246}" dt="2023-05-29T14:42:37.385" v="1641"/>
          <ac:spMkLst>
            <pc:docMk/>
            <pc:sldMk cId="2776994989" sldId="298"/>
            <ac:spMk id="390" creationId="{99DBFB34-A786-F928-6026-DDE8228782B8}"/>
          </ac:spMkLst>
        </pc:spChg>
        <pc:spChg chg="mod">
          <ac:chgData name="THAI THANH PHAT" userId="9ed71a28-4d91-470a-a2b2-35013148dde2" providerId="ADAL" clId="{6839A63A-0936-4DBF-8D99-4E41A66FD246}" dt="2023-05-29T14:42:37.385" v="1641"/>
          <ac:spMkLst>
            <pc:docMk/>
            <pc:sldMk cId="2776994989" sldId="298"/>
            <ac:spMk id="391" creationId="{031F87B3-A84C-FF2F-E475-210D18983E82}"/>
          </ac:spMkLst>
        </pc:spChg>
        <pc:spChg chg="mod">
          <ac:chgData name="THAI THANH PHAT" userId="9ed71a28-4d91-470a-a2b2-35013148dde2" providerId="ADAL" clId="{6839A63A-0936-4DBF-8D99-4E41A66FD246}" dt="2023-05-29T14:41:41.095" v="1626" actId="1076"/>
          <ac:spMkLst>
            <pc:docMk/>
            <pc:sldMk cId="2776994989" sldId="298"/>
            <ac:spMk id="406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1:19:24.829" v="914" actId="1076"/>
          <ac:spMkLst>
            <pc:docMk/>
            <pc:sldMk cId="2776994989" sldId="298"/>
            <ac:spMk id="411" creationId="{00000000-0000-0000-0000-000000000000}"/>
          </ac:spMkLst>
        </pc:spChg>
        <pc:grpChg chg="add mod">
          <ac:chgData name="THAI THANH PHAT" userId="9ed71a28-4d91-470a-a2b2-35013148dde2" providerId="ADAL" clId="{6839A63A-0936-4DBF-8D99-4E41A66FD246}" dt="2023-05-29T09:24:25.189" v="189" actId="1076"/>
          <ac:grpSpMkLst>
            <pc:docMk/>
            <pc:sldMk cId="2776994989" sldId="298"/>
            <ac:grpSpMk id="4" creationId="{A46119FB-C99D-90C7-E0AC-3FD0377D3099}"/>
          </ac:grpSpMkLst>
        </pc:grpChg>
        <pc:grpChg chg="add mod">
          <ac:chgData name="THAI THANH PHAT" userId="9ed71a28-4d91-470a-a2b2-35013148dde2" providerId="ADAL" clId="{6839A63A-0936-4DBF-8D99-4E41A66FD246}" dt="2023-05-29T09:24:23.588" v="188" actId="1076"/>
          <ac:grpSpMkLst>
            <pc:docMk/>
            <pc:sldMk cId="2776994989" sldId="298"/>
            <ac:grpSpMk id="31" creationId="{0E4D5142-48BD-7B66-A5F2-63800BE6EECF}"/>
          </ac:grpSpMkLst>
        </pc:grpChg>
        <pc:grpChg chg="add mod">
          <ac:chgData name="THAI THANH PHAT" userId="9ed71a28-4d91-470a-a2b2-35013148dde2" providerId="ADAL" clId="{6839A63A-0936-4DBF-8D99-4E41A66FD246}" dt="2023-05-29T14:43:00.328" v="1645" actId="1076"/>
          <ac:grpSpMkLst>
            <pc:docMk/>
            <pc:sldMk cId="2776994989" sldId="298"/>
            <ac:grpSpMk id="388" creationId="{38C5922D-3D45-091D-0536-665BD61EB49B}"/>
          </ac:grpSpMkLst>
        </pc:grpChg>
        <pc:grpChg chg="mod">
          <ac:chgData name="THAI THANH PHAT" userId="9ed71a28-4d91-470a-a2b2-35013148dde2" providerId="ADAL" clId="{6839A63A-0936-4DBF-8D99-4E41A66FD246}" dt="2023-05-29T09:26:14.038" v="201" actId="1076"/>
          <ac:grpSpMkLst>
            <pc:docMk/>
            <pc:sldMk cId="2776994989" sldId="298"/>
            <ac:grpSpMk id="396" creationId="{00000000-0000-0000-0000-000000000000}"/>
          </ac:grpSpMkLst>
        </pc:grpChg>
        <pc:grpChg chg="mod">
          <ac:chgData name="THAI THANH PHAT" userId="9ed71a28-4d91-470a-a2b2-35013148dde2" providerId="ADAL" clId="{6839A63A-0936-4DBF-8D99-4E41A66FD246}" dt="2023-05-29T09:15:30.954" v="121" actId="14100"/>
          <ac:grpSpMkLst>
            <pc:docMk/>
            <pc:sldMk cId="2776994989" sldId="298"/>
            <ac:grpSpMk id="407" creationId="{00000000-0000-0000-0000-000000000000}"/>
          </ac:grpSpMkLst>
        </pc:grpChg>
        <pc:picChg chg="add mod ord">
          <ac:chgData name="THAI THANH PHAT" userId="9ed71a28-4d91-470a-a2b2-35013148dde2" providerId="ADAL" clId="{6839A63A-0936-4DBF-8D99-4E41A66FD246}" dt="2023-05-29T09:26:01.522" v="198" actId="171"/>
          <ac:picMkLst>
            <pc:docMk/>
            <pc:sldMk cId="2776994989" sldId="298"/>
            <ac:picMk id="2" creationId="{25954F37-125F-767E-9A2D-338A58C3FEED}"/>
          </ac:picMkLst>
        </pc:picChg>
        <pc:picChg chg="add mod ord">
          <ac:chgData name="THAI THANH PHAT" userId="9ed71a28-4d91-470a-a2b2-35013148dde2" providerId="ADAL" clId="{6839A63A-0936-4DBF-8D99-4E41A66FD246}" dt="2023-05-29T09:24:03.020" v="186" actId="167"/>
          <ac:picMkLst>
            <pc:docMk/>
            <pc:sldMk cId="2776994989" sldId="298"/>
            <ac:picMk id="3" creationId="{77463FC3-B8BF-355D-560A-BD52C81DEEB1}"/>
          </ac:picMkLst>
        </pc:picChg>
        <pc:picChg chg="add mod">
          <ac:chgData name="THAI THANH PHAT" userId="9ed71a28-4d91-470a-a2b2-35013148dde2" providerId="ADAL" clId="{6839A63A-0936-4DBF-8D99-4E41A66FD246}" dt="2023-05-29T14:41:38.929" v="1624" actId="1076"/>
          <ac:picMkLst>
            <pc:docMk/>
            <pc:sldMk cId="2776994989" sldId="298"/>
            <ac:picMk id="57" creationId="{C20405A9-EC98-015F-42AD-5996FB35D17B}"/>
          </ac:picMkLst>
        </pc:picChg>
        <pc:picChg chg="add mod">
          <ac:chgData name="THAI THANH PHAT" userId="9ed71a28-4d91-470a-a2b2-35013148dde2" providerId="ADAL" clId="{6839A63A-0936-4DBF-8D99-4E41A66FD246}" dt="2023-05-29T14:40:54.988" v="1621" actId="14100"/>
          <ac:picMkLst>
            <pc:docMk/>
            <pc:sldMk cId="2776994989" sldId="298"/>
            <ac:picMk id="58" creationId="{8D45C772-9ABE-DBBB-20AC-B19B73ACE666}"/>
          </ac:picMkLst>
        </pc:picChg>
        <pc:picChg chg="add mod">
          <ac:chgData name="THAI THANH PHAT" userId="9ed71a28-4d91-470a-a2b2-35013148dde2" providerId="ADAL" clId="{6839A63A-0936-4DBF-8D99-4E41A66FD246}" dt="2023-05-29T14:42:18.967" v="1640" actId="1076"/>
          <ac:picMkLst>
            <pc:docMk/>
            <pc:sldMk cId="2776994989" sldId="298"/>
            <ac:picMk id="59" creationId="{636F51C9-38E7-470E-2593-331E7D86098B}"/>
          </ac:picMkLst>
        </pc:picChg>
        <pc:picChg chg="add del mod">
          <ac:chgData name="THAI THANH PHAT" userId="9ed71a28-4d91-470a-a2b2-35013148dde2" providerId="ADAL" clId="{6839A63A-0936-4DBF-8D99-4E41A66FD246}" dt="2023-05-29T14:41:55.682" v="1632"/>
          <ac:picMkLst>
            <pc:docMk/>
            <pc:sldMk cId="2776994989" sldId="298"/>
            <ac:picMk id="60" creationId="{E01F6BDB-0C27-0898-6C48-52C369A83DB9}"/>
          </ac:picMkLst>
        </pc:picChg>
        <pc:picChg chg="add del mod">
          <ac:chgData name="THAI THANH PHAT" userId="9ed71a28-4d91-470a-a2b2-35013148dde2" providerId="ADAL" clId="{6839A63A-0936-4DBF-8D99-4E41A66FD246}" dt="2023-05-29T14:41:55.682" v="1632"/>
          <ac:picMkLst>
            <pc:docMk/>
            <pc:sldMk cId="2776994989" sldId="298"/>
            <ac:picMk id="61" creationId="{AFDA0C9B-39C2-3E3D-24B3-147E972A1006}"/>
          </ac:picMkLst>
        </pc:picChg>
        <pc:picChg chg="add del mod">
          <ac:chgData name="THAI THANH PHAT" userId="9ed71a28-4d91-470a-a2b2-35013148dde2" providerId="ADAL" clId="{6839A63A-0936-4DBF-8D99-4E41A66FD246}" dt="2023-05-29T14:41:55.682" v="1632"/>
          <ac:picMkLst>
            <pc:docMk/>
            <pc:sldMk cId="2776994989" sldId="298"/>
            <ac:picMk id="62" creationId="{05E80EB1-A34E-5B41-934A-5F74D624A4D6}"/>
          </ac:picMkLst>
        </pc:picChg>
        <pc:picChg chg="add del mod">
          <ac:chgData name="THAI THANH PHAT" userId="9ed71a28-4d91-470a-a2b2-35013148dde2" providerId="ADAL" clId="{6839A63A-0936-4DBF-8D99-4E41A66FD246}" dt="2023-05-29T14:41:57.853" v="1634"/>
          <ac:picMkLst>
            <pc:docMk/>
            <pc:sldMk cId="2776994989" sldId="298"/>
            <ac:picMk id="63" creationId="{33AE1E82-C32A-0809-2FD3-175D351EC624}"/>
          </ac:picMkLst>
        </pc:picChg>
        <pc:picChg chg="add del mod">
          <ac:chgData name="THAI THANH PHAT" userId="9ed71a28-4d91-470a-a2b2-35013148dde2" providerId="ADAL" clId="{6839A63A-0936-4DBF-8D99-4E41A66FD246}" dt="2023-05-29T14:41:57.853" v="1634"/>
          <ac:picMkLst>
            <pc:docMk/>
            <pc:sldMk cId="2776994989" sldId="298"/>
            <ac:picMk id="384" creationId="{602370C7-A5FA-B98E-E5D7-92D1E4FCE372}"/>
          </ac:picMkLst>
        </pc:picChg>
        <pc:picChg chg="add del mod">
          <ac:chgData name="THAI THANH PHAT" userId="9ed71a28-4d91-470a-a2b2-35013148dde2" providerId="ADAL" clId="{6839A63A-0936-4DBF-8D99-4E41A66FD246}" dt="2023-05-29T14:41:57.853" v="1634"/>
          <ac:picMkLst>
            <pc:docMk/>
            <pc:sldMk cId="2776994989" sldId="298"/>
            <ac:picMk id="385" creationId="{B020A137-F0DA-E3C2-2ED9-80B64FC7A10B}"/>
          </ac:picMkLst>
        </pc:picChg>
        <pc:picChg chg="add mod">
          <ac:chgData name="THAI THANH PHAT" userId="9ed71a28-4d91-470a-a2b2-35013148dde2" providerId="ADAL" clId="{6839A63A-0936-4DBF-8D99-4E41A66FD246}" dt="2023-05-29T14:42:07.151" v="1638" actId="1076"/>
          <ac:picMkLst>
            <pc:docMk/>
            <pc:sldMk cId="2776994989" sldId="298"/>
            <ac:picMk id="386" creationId="{2C828A33-1381-29A1-09D1-3AD74C576A38}"/>
          </ac:picMkLst>
        </pc:picChg>
        <pc:picChg chg="add mod">
          <ac:chgData name="THAI THANH PHAT" userId="9ed71a28-4d91-470a-a2b2-35013148dde2" providerId="ADAL" clId="{6839A63A-0936-4DBF-8D99-4E41A66FD246}" dt="2023-05-29T14:42:03.259" v="1637" actId="1076"/>
          <ac:picMkLst>
            <pc:docMk/>
            <pc:sldMk cId="2776994989" sldId="298"/>
            <ac:picMk id="387" creationId="{0B4714EE-920C-8A89-0CD9-7357B8E7B6F0}"/>
          </ac:picMkLst>
        </pc:picChg>
      </pc:sldChg>
      <pc:sldChg chg="add del">
        <pc:chgData name="THAI THANH PHAT" userId="9ed71a28-4d91-470a-a2b2-35013148dde2" providerId="ADAL" clId="{6839A63A-0936-4DBF-8D99-4E41A66FD246}" dt="2023-05-29T15:24:57.688" v="1671" actId="47"/>
        <pc:sldMkLst>
          <pc:docMk/>
          <pc:sldMk cId="1413708927" sldId="299"/>
        </pc:sldMkLst>
      </pc:sldChg>
      <pc:sldChg chg="addSp delSp modSp add mod modTransition addAnim delAnim modAnim">
        <pc:chgData name="THAI THANH PHAT" userId="9ed71a28-4d91-470a-a2b2-35013148dde2" providerId="ADAL" clId="{6839A63A-0936-4DBF-8D99-4E41A66FD246}" dt="2023-05-29T16:19:37.864" v="1703" actId="2710"/>
        <pc:sldMkLst>
          <pc:docMk/>
          <pc:sldMk cId="3523503337" sldId="300"/>
        </pc:sldMkLst>
        <pc:spChg chg="mod">
          <ac:chgData name="THAI THANH PHAT" userId="9ed71a28-4d91-470a-a2b2-35013148dde2" providerId="ADAL" clId="{6839A63A-0936-4DBF-8D99-4E41A66FD246}" dt="2023-05-29T10:28:54.627" v="521" actId="1076"/>
          <ac:spMkLst>
            <pc:docMk/>
            <pc:sldMk cId="3523503337" sldId="300"/>
            <ac:spMk id="11" creationId="{1E77C6C7-2690-6D7D-535C-A71A22B1D273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13" creationId="{A72CF982-ECF2-2681-27E3-AE5FD808E52E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14" creationId="{E8CAC5A3-F2DC-5BE7-E554-AFD11759B60E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15" creationId="{B27EAC06-FD48-068C-7681-276DBE5BEA2B}"/>
          </ac:spMkLst>
        </pc:spChg>
        <pc:spChg chg="mod">
          <ac:chgData name="THAI THANH PHAT" userId="9ed71a28-4d91-470a-a2b2-35013148dde2" providerId="ADAL" clId="{6839A63A-0936-4DBF-8D99-4E41A66FD246}" dt="2023-05-29T16:19:37.864" v="1703" actId="2710"/>
          <ac:spMkLst>
            <pc:docMk/>
            <pc:sldMk cId="3523503337" sldId="300"/>
            <ac:spMk id="16" creationId="{9A7C1D56-184E-89D5-F394-BFAFB5717399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19" creationId="{BA52E99E-7C04-9087-B932-E57A975102CA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20" creationId="{FC87C370-D783-4E4A-0163-D228AD03ED42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21" creationId="{69D1755B-E0C0-A642-3361-EE3F8537C9DB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22" creationId="{C587BA73-A889-4440-302B-150355453969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23" creationId="{33415DD8-94D9-DDD4-6C08-CC256DE7A6C8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24" creationId="{551819CE-C081-F592-F80E-68D886E1C853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25" creationId="{726F4424-69F2-6F08-2434-B2CDEDA7937A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26" creationId="{83BE5A4D-E591-6613-18EE-FB4DF739EF38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27" creationId="{61A318DE-72D9-080D-0839-C522631665C5}"/>
          </ac:spMkLst>
        </pc:spChg>
        <pc:spChg chg="mod">
          <ac:chgData name="THAI THANH PHAT" userId="9ed71a28-4d91-470a-a2b2-35013148dde2" providerId="ADAL" clId="{6839A63A-0936-4DBF-8D99-4E41A66FD246}" dt="2023-05-29T10:18:34.260" v="465" actId="1076"/>
          <ac:spMkLst>
            <pc:docMk/>
            <pc:sldMk cId="3523503337" sldId="300"/>
            <ac:spMk id="28" creationId="{0899AB53-B126-F562-7AC3-A28315A17BBB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29" creationId="{FF40EC6F-B3C5-E1B7-FE63-CC7C5189BA3A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0" creationId="{61B801C2-FABA-9ABD-B065-89F9E15CF639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1" creationId="{9CEB37FA-FFC0-3FF2-CD6B-EC0F5F0BEF0C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2" creationId="{0A3BDB35-D256-A7EA-2558-02DC0C59B804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3" creationId="{F99E11D3-D68F-8286-CBC1-C7BAC598820F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4" creationId="{4345041B-154B-40BB-FCC4-6D656830DCEE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5" creationId="{F1430C82-4B60-5921-2B82-6721C5214A74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6" creationId="{A8BD968E-9AE0-28B1-2899-47EB7EB0A633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7" creationId="{9AEAD170-F32D-2708-5377-5B58387754B2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8" creationId="{BAD88CEC-6C2D-B00A-1D7C-037BD9ADC5B4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9" creationId="{8589CF14-41A3-FD8C-5447-FBEB7BC0623C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40" creationId="{1291D5EA-5AFD-A46E-D320-9916BDDBF559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41" creationId="{0E824A71-3E05-F459-54D9-4CD726BD03DC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42" creationId="{C3DD42ED-4556-67AB-D2E1-25B9E4ADDBE2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43" creationId="{FDBF8774-23ED-B9AF-5A33-839E9958A1F0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44" creationId="{1F8DD569-8F94-30D5-EC7B-B2CF80B3EE61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45" creationId="{071D6CFC-DFB2-4C8D-F226-6EED6316393F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46" creationId="{D9E2EBB5-5B1C-6D34-5739-D6DE10AFF9EB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47" creationId="{2335A6B1-21F1-118D-EE9E-B19BE078F5AC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48" creationId="{381E0F0E-9B9B-BA65-FB5E-DF207139A5D7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49" creationId="{A2A0B02F-E96C-BD0A-CD71-EA9BD5CACE3F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50" creationId="{D1B3E0C5-2CD8-751F-70B8-92B5A37F8F33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51" creationId="{93D4B072-AA1D-71AE-97D7-76640A551566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52" creationId="{A3B2AFDA-AAC6-2909-1330-0FF83189A275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53" creationId="{377AA90E-869C-D910-6EF3-977CF99EE7A6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54" creationId="{495B7CA8-4A46-5307-6CE9-C9B7DA46B439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55" creationId="{C4EEEFF9-AB4E-C05B-B59E-56F39154AF80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56" creationId="{2EA88D3A-534A-C2B2-8BEE-1DF2102585D9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57" creationId="{A84EFD3B-6AB9-A300-2CB3-05A1ACE74777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58" creationId="{11B389A6-31C6-6168-8358-5BBFB3D2E6F8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59" creationId="{E548D4DE-D26F-BD67-0758-CEAF3B58382E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60" creationId="{41D5320E-9CCA-C406-5D85-FB7548BE5173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61" creationId="{F1AADA39-FA5E-74D7-9185-74A37805DA76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62" creationId="{E75317AB-9F92-6D8F-E10F-2A86D957DE8A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63" creationId="{DFE1860D-B0C7-2BC6-CB74-FCD78F6235E7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20" creationId="{D28395A2-89DD-000D-41AB-3015C5261B64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21" creationId="{C9731FDF-6029-F1DF-393D-4C8680208770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22" creationId="{508026FD-52C8-8ED9-38DD-242AF531C7AB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24" creationId="{032FC782-A5A0-B2C9-19D9-340722CD9CC8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25" creationId="{D4FD5D5C-1B4E-E23A-999F-D7F65DDC8D38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26" creationId="{69EC4F71-6388-6DC3-F4AE-173A0ACE342B}"/>
          </ac:spMkLst>
        </pc:spChg>
        <pc:spChg chg="mod">
          <ac:chgData name="THAI THANH PHAT" userId="9ed71a28-4d91-470a-a2b2-35013148dde2" providerId="ADAL" clId="{6839A63A-0936-4DBF-8D99-4E41A66FD246}" dt="2023-05-29T10:18:14.183" v="455"/>
          <ac:spMkLst>
            <pc:docMk/>
            <pc:sldMk cId="3523503337" sldId="300"/>
            <ac:spMk id="327" creationId="{070762BC-7DC4-8485-B13F-D98C04D9FA7D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30" creationId="{2BC78F23-B2B8-3958-E6CD-564EFAD7FE3F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31" creationId="{A93ED3BA-D3AE-E42E-0B3F-DFC444FB9F5E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32" creationId="{67967B80-E2A9-3DBC-D3D3-A1DA206C2205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33" creationId="{B6DF5463-3341-8268-A692-C9BB9940D66A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34" creationId="{FB8B9D49-2D55-8248-2C64-14391C988D62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35" creationId="{DD26C4B8-212A-D954-A780-E2EB9A0C3B4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36" creationId="{8E666A32-A26E-3C25-FBA0-704557778A1A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37" creationId="{9039E29B-891C-66AF-DF74-EE06817CA0AB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38" creationId="{486CB428-6B4C-D7CF-F934-0AFEEDDBE2F0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39" creationId="{1EF691B4-BC14-9246-86EA-901C2563243D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40" creationId="{58A80EC0-2693-1635-B7C3-A3228C338288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41" creationId="{FC31D233-AE68-0B4C-51E8-B5C00D22390D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42" creationId="{12D9B06F-CBB9-6BDA-EB07-73873E05A525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43" creationId="{FAF8F99A-2592-330A-AF59-B659A944111D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44" creationId="{F7B3AEA7-5492-4D4D-7DA1-AC48BA01623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45" creationId="{9EC36DAE-A22F-7F2A-E291-DCC4565022BA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46" creationId="{2FF57F6D-7844-FB46-4B76-EF296632502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47" creationId="{AF80A984-4CA4-15B8-D747-94A1036D2DC5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48" creationId="{B60F15FF-DD08-9CD6-4996-5C117F44294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49" creationId="{86DB0EFA-1CD4-F0AA-458B-EECC9D422CA8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50" creationId="{71F45FCB-E38F-3F6D-12CA-84474C3ED695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51" creationId="{3E5D30C6-1522-1C43-1872-794D56482D2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52" creationId="{5D3BD287-2600-668F-303A-B13E0C12FE1F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53" creationId="{8F921236-6209-5213-0199-6F2613A0CF59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54" creationId="{D6721B8D-2FA6-D318-B9A1-FCFE1660818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55" creationId="{B15DDF60-7C6A-89CA-771D-AF35275C02FD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56" creationId="{41FDCD66-BC00-2B0A-D86F-AC6A65D70CF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57" creationId="{455599E6-05BA-8F36-18F6-DC2608015700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58" creationId="{3D73085E-07F2-43BA-67D4-635D48C13682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59" creationId="{995AB9D5-E022-5DFA-AEDF-06352AB7FD6F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60" creationId="{90109693-6C2D-6525-3185-392C8717FF9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61" creationId="{54403760-3446-4BE5-D788-940CB9D82D9B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62" creationId="{F08C5077-E041-5113-D411-B4F14A76311E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63" creationId="{F29A4DB4-B694-2271-252F-A0965A28FD3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64" creationId="{1D4F0CB9-7DA4-575F-B773-3FE1A9442EFF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65" creationId="{A69D8E03-55BB-E397-226D-EDE96FDADC33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66" creationId="{855B7FE9-1166-7252-C364-A9EA73A9B010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67" creationId="{3610D423-A0D7-D2C3-544E-6B423199D1AB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68" creationId="{F00DBC29-CE8C-E5B7-6E27-E8CBD9DDCBE7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69" creationId="{9604091A-8B10-9822-DD16-A559010ADA17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70" creationId="{E6C0837C-3320-B0D9-5040-DA8394A02D28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71" creationId="{34D43534-C27F-5758-BAB3-1287892F914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72" creationId="{73041BE1-E0A0-D4E4-F7FD-3B246E67F333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73" creationId="{5A01FAE3-49F8-6BE7-A4D9-6BD31F74958A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74" creationId="{455B1F85-AA7B-9A18-9E17-78DB08910F3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75" creationId="{FFFFF727-CE64-6450-E110-E9D09DA94559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76" creationId="{549C3DE2-EC21-CC52-C599-8F9ABB79E237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77" creationId="{F803A82D-B462-2C2B-C32F-47543C41A935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78" creationId="{34285D00-AECF-07E5-F649-DFFB312D251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79" creationId="{64CB413D-72DF-6540-36B1-A1F4FCA6BADB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80" creationId="{AF926622-3F98-4418-46C9-15B30E9BC35B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81" creationId="{4F00EA39-432A-2368-23C1-C058FABFAC83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82" creationId="{2C419682-E230-25A6-C592-7722AF49410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83" creationId="{5EAEA319-2189-2A9C-C95F-0D2DBDC77C43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84" creationId="{B4E433E8-62A0-6644-47BE-C9D845E8D559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85" creationId="{C3FF7B58-3CB3-8B04-B039-F705F6D4D099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86" creationId="{55A9CCF7-3BCD-D5F1-7807-E43D9B7DC0F8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87" creationId="{A0450A05-EA0D-9B19-7634-97A124D3F760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88" creationId="{B9670978-A1FE-FF6B-BA7C-5BABFEF8942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89" creationId="{D6A401D6-0FE5-BDE9-04BB-7D7182005B93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90" creationId="{239B3A92-8E7E-38C1-2076-C9A2AE884F5E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91" creationId="{F2CD2A4E-6263-C7A3-14DF-79D802C2570D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92" creationId="{F3D400CB-90C0-69E4-35F2-DA76A9FBE28D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93" creationId="{C70383D8-D25C-5780-34D9-FEF50A861472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94" creationId="{5FDA771C-4FC1-7508-6533-799BFB778C4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95" creationId="{1AB6D0AC-EFB0-7CA4-28E5-E29FC4B16EA3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96" creationId="{CAA65D8D-A199-4184-FA24-AFB4DA2F5BD7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97" creationId="{139FFC95-1327-7D1C-DC4B-3A2F848B96FF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98" creationId="{1E3BB6C5-90CF-6583-829B-42347E8032A0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399" creationId="{771F70FC-8666-5802-7C49-E4DA11325809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00" creationId="{57A7ACE5-0860-5D1B-B254-EDD4805B4255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01" creationId="{F450B6AA-1837-2799-3AE5-B9A748AFF14B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02" creationId="{B3873428-ED18-4737-647E-01CF08A95C8E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03" creationId="{79FEC65A-1F08-AE0C-7D92-4E0995F026D2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04" creationId="{B3C6E765-FB12-CA48-C9B3-733A2AE9CD4E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05" creationId="{F9E0E27B-5D99-D950-28B3-58CD9495286E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06" creationId="{C08E2DE8-1E28-F7BA-8E0C-3FE352D5577D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07" creationId="{AC3318F3-D62B-142C-9D79-5F129476EB1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08" creationId="{F5DBE40F-84C0-9E3A-AF33-FE7E0E3D6F87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09" creationId="{C2AB7297-B25B-EA71-6830-F2E9C437676B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10" creationId="{E5040A43-B355-5E19-3062-D8947D481B6E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11" creationId="{3F2AE5A7-C1AC-A1EA-F979-57D2C8D14EF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12" creationId="{A514BBE6-E74A-E247-8937-097C89C4760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13" creationId="{F2942A49-E1BD-8A6F-40A5-96852066F303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14" creationId="{C211FE9E-D25B-AC8B-661A-EC3000F85F5A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15" creationId="{2E5619D7-9680-7401-94B1-E4FEA7C1873B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16" creationId="{1E39168C-9D1C-EFF4-667C-DCF24F943A75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17" creationId="{0CA7C5CD-7E6D-5D85-3118-A8EAE46B15D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18" creationId="{51C0230E-A747-3A50-0936-117EFECA11B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19" creationId="{4D997413-13ED-2DDD-6762-A8452A57BE6F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20" creationId="{D701C470-69EB-1D6C-F22E-47820ECF2909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21" creationId="{559F5C7F-0A01-A6EB-DD93-193B65BC0139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22" creationId="{F407B2E1-C247-E310-82A9-2B1DC5A3F68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23" creationId="{E1F711D9-C978-34D8-D9BA-814399ED905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24" creationId="{7EE52E11-7A22-69B0-E53B-43CC0335432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25" creationId="{91292B8E-1598-D5AA-2241-0073F94CC56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26" creationId="{BE10C085-8ED8-C2C7-AEFD-D711A16A96DD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27" creationId="{8751D25F-7C81-5577-8870-748A032C1D19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28" creationId="{862857D5-FCDE-DE0C-D653-F0BF063579F3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29" creationId="{FF7FE0F6-EAE5-BF88-CC31-7FD594AC8FE2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30" creationId="{3A37C204-56EA-52F5-AC5E-0C61F7988C5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31" creationId="{8ACC3837-6C8F-58D3-2732-1834B24D60E2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32" creationId="{04209A0D-6A2E-47D4-7144-F4577EC15625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33" creationId="{BE317C4F-FCD7-EE7B-24A0-3D89B872E46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34" creationId="{63038AC4-04B6-1D75-7DD6-1F189AE74D5A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35" creationId="{EF907C76-FB92-AF3F-DC16-37E33F4378D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36" creationId="{58D3F63D-0380-7F21-EE0C-3A8BA8DC4DB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37" creationId="{08E66EC3-8C24-CEC9-E56F-3030251BC7E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38" creationId="{C804693B-8ABA-A054-E5E6-2AC7BF9EBDFF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39" creationId="{DC983DEE-9F33-8682-1791-9C4578498CD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40" creationId="{971A4FE8-DB88-0C5B-D243-57C5C60F3F7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41" creationId="{09A173AC-68D2-F720-4E46-5A516B1AA96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42" creationId="{3BC05DD3-00A2-92CB-6298-E75EE70C8209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43" creationId="{07029140-17DC-0E4B-5F28-DDD3CD851359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44" creationId="{46AA7C21-4975-CE87-4BB8-830843CB442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45" creationId="{7955F565-C3B3-5FA0-25FA-1488A980B30D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46" creationId="{A53516A7-B954-5B66-74B1-A3EBC821EA4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47" creationId="{72663100-21EC-D79A-E781-30B4998D0E6B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48" creationId="{E51ED5A1-CCA7-62EA-D796-FA701A7F15C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49" creationId="{D378799B-7FA2-B805-7A48-4085D741A757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50" creationId="{9294D528-5A91-3FF2-E309-AF28526AAEB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51" creationId="{E73A9D62-3219-E295-F8A2-A23B9320E5A7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52" creationId="{9723A8BC-37D7-5762-15D8-5A3258BF3322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53" creationId="{5D269F39-30F1-4AF5-B95F-CFE8342792CD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54" creationId="{988DE39D-A564-7490-36BA-3245A671C882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55" creationId="{CF4BE083-08ED-29C4-5DA5-523A0779561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56" creationId="{8D4681E7-8547-BBB0-DEF8-53451301ABFF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57" creationId="{386B3A26-EB12-E896-E977-D739E896FD3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58" creationId="{CB350572-37E3-DB89-C9E1-09EE689518AA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59" creationId="{8504D81F-5146-A86A-0387-E376D246B99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60" creationId="{69E27279-2AFF-2D22-0093-87D0871615E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61" creationId="{DDF4693B-5E33-9E7A-6705-0A9ADC12120F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62" creationId="{0A9C65CC-184A-34E8-1B8C-899679192AE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63" creationId="{E99AF548-F166-2094-4E19-590DDBB8A47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64" creationId="{F725BCA9-45C0-1BAB-C69D-175DD6DCF7D3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65" creationId="{D988FF19-D636-AA6E-D7F1-86086795713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66" creationId="{EC7E37D2-6D76-FF2A-76FC-A1D266A078F0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67" creationId="{1C18EC99-1B18-1994-3E1A-346CBA83E42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68" creationId="{17EBD994-2418-D8B2-78D2-394EE7433F1A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69" creationId="{CC0AD6AF-22C2-4DF2-86A7-E04DAAC5774E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70" creationId="{2DB55743-9EEA-C5F0-7E98-EC62CFDEB31A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71" creationId="{85680E46-33EA-EC4E-4ECA-09D2B99E099A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72" creationId="{F1CFBACB-3206-F529-EDA9-29C2F987BE4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73" creationId="{8183EFC3-E5DC-75D9-691C-AAC9B3D04C88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74" creationId="{57523C3D-1396-C2A3-218D-C581E84098FF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75" creationId="{0A93211B-2BE7-5AF8-922C-E2A937C5C625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76" creationId="{5EF17A6F-2BCC-93B6-DDFB-58E229121693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77" creationId="{0A5C1145-8F73-3814-5E1A-A1D487FBD4E1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78" creationId="{4E7A4D90-6D0F-A09A-4D93-37E482277D5E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79" creationId="{EA953568-F30F-101A-C27D-CADE5EE94CB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80" creationId="{B67DA406-ACE0-C31B-F342-00AF5B904ED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81" creationId="{7101A7A9-3582-A4E6-2EB2-BFDFAFBA4E3F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82" creationId="{F7F0531C-DA7D-B3C6-96A4-D5CFF8272299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83" creationId="{297D0636-72FE-7B52-B15A-C73E4A5D1BA4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84" creationId="{C85D2D39-5310-01FE-53ED-0EC61DEB96C8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85" creationId="{6D51AB52-CDFB-CFC4-D0CB-732CF178949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86" creationId="{E0802DFD-F6B0-07B7-B666-0EC29C473F6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87" creationId="{66B2F27E-FCED-77E6-E54C-297D5A936EFC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88" creationId="{631E0649-9E53-44C0-51FB-E21035A41300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89" creationId="{A576A98B-9A97-8F45-0339-5A996F018750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90" creationId="{21B01C63-7CDB-FAF0-A07B-A74EAAA01FE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91" creationId="{2D0624B2-C4CD-7A67-C06D-BB79AB0DCB4B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92" creationId="{7B3E1731-EAF4-387B-673B-7E25DC7645AE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93" creationId="{F937361E-5BFD-1CF0-2E65-E1A223162093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94" creationId="{B8A4A81F-7562-FCD0-0152-FDC5789BDF56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95" creationId="{5FF97419-F8D9-3C8D-838C-9BBEC1B37692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96" creationId="{E5E38448-0131-3680-F8E8-BCC594B9EEEB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97" creationId="{57DF0A3A-5277-73DC-FBCD-F9B7ABF074E7}"/>
          </ac:spMkLst>
        </pc:spChg>
        <pc:spChg chg="mod">
          <ac:chgData name="THAI THANH PHAT" userId="9ed71a28-4d91-470a-a2b2-35013148dde2" providerId="ADAL" clId="{6839A63A-0936-4DBF-8D99-4E41A66FD246}" dt="2023-05-29T10:43:23.925" v="701"/>
          <ac:spMkLst>
            <pc:docMk/>
            <pc:sldMk cId="3523503337" sldId="300"/>
            <ac:spMk id="498" creationId="{0546A26A-E7FF-957F-59F7-EB2678513A21}"/>
          </ac:spMkLst>
        </pc:spChg>
        <pc:grpChg chg="add mod">
          <ac:chgData name="THAI THANH PHAT" userId="9ed71a28-4d91-470a-a2b2-35013148dde2" providerId="ADAL" clId="{6839A63A-0936-4DBF-8D99-4E41A66FD246}" dt="2023-05-29T10:18:59.197" v="472" actId="1076"/>
          <ac:grpSpMkLst>
            <pc:docMk/>
            <pc:sldMk cId="3523503337" sldId="300"/>
            <ac:grpSpMk id="12" creationId="{93046344-431B-24E3-6E22-01B467B3B65F}"/>
          </ac:grpSpMkLst>
        </pc:grpChg>
        <pc:grpChg chg="add mod">
          <ac:chgData name="THAI THANH PHAT" userId="9ed71a28-4d91-470a-a2b2-35013148dde2" providerId="ADAL" clId="{6839A63A-0936-4DBF-8D99-4E41A66FD246}" dt="2023-05-29T10:43:34.233" v="703" actId="14100"/>
          <ac:grpSpMkLst>
            <pc:docMk/>
            <pc:sldMk cId="3523503337" sldId="300"/>
            <ac:grpSpMk id="329" creationId="{A4823DC7-97EF-A424-8D3D-5D346D222DCB}"/>
          </ac:grpSpMkLst>
        </pc:grpChg>
        <pc:picChg chg="add del mod">
          <ac:chgData name="THAI THANH PHAT" userId="9ed71a28-4d91-470a-a2b2-35013148dde2" providerId="ADAL" clId="{6839A63A-0936-4DBF-8D99-4E41A66FD246}" dt="2023-05-29T10:12:35.444" v="421" actId="478"/>
          <ac:picMkLst>
            <pc:docMk/>
            <pc:sldMk cId="3523503337" sldId="300"/>
            <ac:picMk id="3" creationId="{2876FC84-1915-DA84-7A57-C2631CC6DF62}"/>
          </ac:picMkLst>
        </pc:picChg>
        <pc:picChg chg="add mod">
          <ac:chgData name="THAI THANH PHAT" userId="9ed71a28-4d91-470a-a2b2-35013148dde2" providerId="ADAL" clId="{6839A63A-0936-4DBF-8D99-4E41A66FD246}" dt="2023-05-29T10:42:11.611" v="698" actId="688"/>
          <ac:picMkLst>
            <pc:docMk/>
            <pc:sldMk cId="3523503337" sldId="300"/>
            <ac:picMk id="4" creationId="{78C4B295-AEA1-D8E4-69B2-C4C33432A945}"/>
          </ac:picMkLst>
        </pc:picChg>
        <pc:picChg chg="add del mod">
          <ac:chgData name="THAI THANH PHAT" userId="9ed71a28-4d91-470a-a2b2-35013148dde2" providerId="ADAL" clId="{6839A63A-0936-4DBF-8D99-4E41A66FD246}" dt="2023-05-29T10:28:39.664" v="517" actId="478"/>
          <ac:picMkLst>
            <pc:docMk/>
            <pc:sldMk cId="3523503337" sldId="300"/>
            <ac:picMk id="5" creationId="{CF2157C5-AFE7-E2A1-5A94-870C2FC32CA8}"/>
          </ac:picMkLst>
        </pc:picChg>
        <pc:picChg chg="add del mod">
          <ac:chgData name="THAI THANH PHAT" userId="9ed71a28-4d91-470a-a2b2-35013148dde2" providerId="ADAL" clId="{6839A63A-0936-4DBF-8D99-4E41A66FD246}" dt="2023-05-29T10:28:39.664" v="517" actId="478"/>
          <ac:picMkLst>
            <pc:docMk/>
            <pc:sldMk cId="3523503337" sldId="300"/>
            <ac:picMk id="6" creationId="{DDA4ECF2-977E-4A9A-FD99-76A9C47A844C}"/>
          </ac:picMkLst>
        </pc:picChg>
        <pc:picChg chg="add del mod">
          <ac:chgData name="THAI THANH PHAT" userId="9ed71a28-4d91-470a-a2b2-35013148dde2" providerId="ADAL" clId="{6839A63A-0936-4DBF-8D99-4E41A66FD246}" dt="2023-05-29T10:28:39.664" v="517" actId="478"/>
          <ac:picMkLst>
            <pc:docMk/>
            <pc:sldMk cId="3523503337" sldId="300"/>
            <ac:picMk id="7" creationId="{6314EC5A-1D79-7137-D416-0BFA89586DC1}"/>
          </ac:picMkLst>
        </pc:picChg>
        <pc:picChg chg="add del mod">
          <ac:chgData name="THAI THANH PHAT" userId="9ed71a28-4d91-470a-a2b2-35013148dde2" providerId="ADAL" clId="{6839A63A-0936-4DBF-8D99-4E41A66FD246}" dt="2023-05-29T10:28:39.664" v="517" actId="478"/>
          <ac:picMkLst>
            <pc:docMk/>
            <pc:sldMk cId="3523503337" sldId="300"/>
            <ac:picMk id="8" creationId="{5B7985DF-D12E-09BA-CE22-C8D54BD1B701}"/>
          </ac:picMkLst>
        </pc:picChg>
        <pc:picChg chg="add del mod">
          <ac:chgData name="THAI THANH PHAT" userId="9ed71a28-4d91-470a-a2b2-35013148dde2" providerId="ADAL" clId="{6839A63A-0936-4DBF-8D99-4E41A66FD246}" dt="2023-05-29T10:18:13.114" v="454" actId="478"/>
          <ac:picMkLst>
            <pc:docMk/>
            <pc:sldMk cId="3523503337" sldId="300"/>
            <ac:picMk id="10" creationId="{A2D408DF-D043-CF05-5427-D8A687911E4C}"/>
          </ac:picMkLst>
        </pc:picChg>
        <pc:picChg chg="del">
          <ac:chgData name="THAI THANH PHAT" userId="9ed71a28-4d91-470a-a2b2-35013148dde2" providerId="ADAL" clId="{6839A63A-0936-4DBF-8D99-4E41A66FD246}" dt="2023-05-29T10:13:16.213" v="424" actId="478"/>
          <ac:picMkLst>
            <pc:docMk/>
            <pc:sldMk cId="3523503337" sldId="300"/>
            <ac:picMk id="17" creationId="{22F3BEF7-660C-4939-15C1-FEE688263796}"/>
          </ac:picMkLst>
        </pc:picChg>
        <pc:picChg chg="del mod">
          <ac:chgData name="THAI THANH PHAT" userId="9ed71a28-4d91-470a-a2b2-35013148dde2" providerId="ADAL" clId="{6839A63A-0936-4DBF-8D99-4E41A66FD246}" dt="2023-05-29T10:13:40.862" v="432" actId="478"/>
          <ac:picMkLst>
            <pc:docMk/>
            <pc:sldMk cId="3523503337" sldId="300"/>
            <ac:picMk id="18" creationId="{BC7640AF-1519-5587-378E-65285DC56A8F}"/>
          </ac:picMkLst>
        </pc:picChg>
        <pc:picChg chg="add mod">
          <ac:chgData name="THAI THANH PHAT" userId="9ed71a28-4d91-470a-a2b2-35013148dde2" providerId="ADAL" clId="{6839A63A-0936-4DBF-8D99-4E41A66FD246}" dt="2023-05-29T10:44:01.051" v="710" actId="1076"/>
          <ac:picMkLst>
            <pc:docMk/>
            <pc:sldMk cId="3523503337" sldId="300"/>
            <ac:picMk id="328" creationId="{ECA1AFF5-9901-1DCF-BD02-C4875FD6C5D4}"/>
          </ac:picMkLst>
        </pc:picChg>
        <pc:picChg chg="add mod">
          <ac:chgData name="THAI THANH PHAT" userId="9ed71a28-4d91-470a-a2b2-35013148dde2" providerId="ADAL" clId="{6839A63A-0936-4DBF-8D99-4E41A66FD246}" dt="2023-05-29T10:44:04.670" v="711" actId="1076"/>
          <ac:picMkLst>
            <pc:docMk/>
            <pc:sldMk cId="3523503337" sldId="300"/>
            <ac:picMk id="499" creationId="{66B9B1BD-66B7-F65F-0260-A2E33956FBEF}"/>
          </ac:picMkLst>
        </pc:picChg>
        <pc:picChg chg="add mod">
          <ac:chgData name="THAI THANH PHAT" userId="9ed71a28-4d91-470a-a2b2-35013148dde2" providerId="ADAL" clId="{6839A63A-0936-4DBF-8D99-4E41A66FD246}" dt="2023-05-29T10:43:59.915" v="709" actId="571"/>
          <ac:picMkLst>
            <pc:docMk/>
            <pc:sldMk cId="3523503337" sldId="300"/>
            <ac:picMk id="500" creationId="{11895934-E898-0785-85B0-A49274A2636D}"/>
          </ac:picMkLst>
        </pc:picChg>
        <pc:picChg chg="add del mod">
          <ac:chgData name="THAI THANH PHAT" userId="9ed71a28-4d91-470a-a2b2-35013148dde2" providerId="ADAL" clId="{6839A63A-0936-4DBF-8D99-4E41A66FD246}" dt="2023-05-29T10:58:22.910" v="857" actId="478"/>
          <ac:picMkLst>
            <pc:docMk/>
            <pc:sldMk cId="3523503337" sldId="300"/>
            <ac:picMk id="501" creationId="{97CA8D45-A28C-DABB-5E82-0528787CED8A}"/>
          </ac:picMkLst>
        </pc:picChg>
        <pc:picChg chg="add mod">
          <ac:chgData name="THAI THANH PHAT" userId="9ed71a28-4d91-470a-a2b2-35013148dde2" providerId="ADAL" clId="{6839A63A-0936-4DBF-8D99-4E41A66FD246}" dt="2023-05-29T10:45:31.531" v="728" actId="1076"/>
          <ac:picMkLst>
            <pc:docMk/>
            <pc:sldMk cId="3523503337" sldId="300"/>
            <ac:picMk id="502" creationId="{72C6FCB0-6193-99BF-8C48-2DE7FF2F2AE0}"/>
          </ac:picMkLst>
        </pc:picChg>
        <pc:picChg chg="add mod">
          <ac:chgData name="THAI THANH PHAT" userId="9ed71a28-4d91-470a-a2b2-35013148dde2" providerId="ADAL" clId="{6839A63A-0936-4DBF-8D99-4E41A66FD246}" dt="2023-05-29T10:45:31.531" v="728" actId="1076"/>
          <ac:picMkLst>
            <pc:docMk/>
            <pc:sldMk cId="3523503337" sldId="300"/>
            <ac:picMk id="503" creationId="{591ABD96-8C83-CCEE-96E1-784312440542}"/>
          </ac:picMkLst>
        </pc:picChg>
        <pc:picChg chg="add mod">
          <ac:chgData name="THAI THANH PHAT" userId="9ed71a28-4d91-470a-a2b2-35013148dde2" providerId="ADAL" clId="{6839A63A-0936-4DBF-8D99-4E41A66FD246}" dt="2023-05-29T10:45:31.531" v="728" actId="1076"/>
          <ac:picMkLst>
            <pc:docMk/>
            <pc:sldMk cId="3523503337" sldId="300"/>
            <ac:picMk id="504" creationId="{164B97F7-AD29-20EA-EE77-AFB5824AD762}"/>
          </ac:picMkLst>
        </pc:picChg>
        <pc:picChg chg="add mod">
          <ac:chgData name="THAI THANH PHAT" userId="9ed71a28-4d91-470a-a2b2-35013148dde2" providerId="ADAL" clId="{6839A63A-0936-4DBF-8D99-4E41A66FD246}" dt="2023-05-29T10:45:31.531" v="728" actId="1076"/>
          <ac:picMkLst>
            <pc:docMk/>
            <pc:sldMk cId="3523503337" sldId="300"/>
            <ac:picMk id="505" creationId="{C7267158-AB32-EAF2-F6BB-A3B8983D364A}"/>
          </ac:picMkLst>
        </pc:picChg>
        <pc:picChg chg="add mod">
          <ac:chgData name="THAI THANH PHAT" userId="9ed71a28-4d91-470a-a2b2-35013148dde2" providerId="ADAL" clId="{6839A63A-0936-4DBF-8D99-4E41A66FD246}" dt="2023-05-29T10:45:31.531" v="728" actId="1076"/>
          <ac:picMkLst>
            <pc:docMk/>
            <pc:sldMk cId="3523503337" sldId="300"/>
            <ac:picMk id="506" creationId="{13F12DFA-699B-C0DB-733A-1225C0A86D33}"/>
          </ac:picMkLst>
        </pc:picChg>
      </pc:sldChg>
      <pc:sldChg chg="addSp delSp modSp add mod modTransition modAnim">
        <pc:chgData name="THAI THANH PHAT" userId="9ed71a28-4d91-470a-a2b2-35013148dde2" providerId="ADAL" clId="{6839A63A-0936-4DBF-8D99-4E41A66FD246}" dt="2023-05-29T17:44:21.528" v="2010" actId="14100"/>
        <pc:sldMkLst>
          <pc:docMk/>
          <pc:sldMk cId="2804620226" sldId="301"/>
        </pc:sldMkLst>
        <pc:spChg chg="add mod">
          <ac:chgData name="THAI THANH PHAT" userId="9ed71a28-4d91-470a-a2b2-35013148dde2" providerId="ADAL" clId="{6839A63A-0936-4DBF-8D99-4E41A66FD246}" dt="2023-05-29T17:44:21.528" v="2010" actId="14100"/>
          <ac:spMkLst>
            <pc:docMk/>
            <pc:sldMk cId="2804620226" sldId="301"/>
            <ac:spMk id="3" creationId="{93404BA0-1F9B-5437-0C5B-960BFA61D1E9}"/>
          </ac:spMkLst>
        </pc:spChg>
        <pc:spChg chg="add del mod">
          <ac:chgData name="THAI THANH PHAT" userId="9ed71a28-4d91-470a-a2b2-35013148dde2" providerId="ADAL" clId="{6839A63A-0936-4DBF-8D99-4E41A66FD246}" dt="2023-05-29T10:22:35.034" v="503"/>
          <ac:spMkLst>
            <pc:docMk/>
            <pc:sldMk cId="2804620226" sldId="301"/>
            <ac:spMk id="10" creationId="{15CE6D73-1DE5-461F-AC17-35F9C393EBD8}"/>
          </ac:spMkLst>
        </pc:spChg>
        <pc:spChg chg="mod">
          <ac:chgData name="THAI THANH PHAT" userId="9ed71a28-4d91-470a-a2b2-35013148dde2" providerId="ADAL" clId="{6839A63A-0936-4DBF-8D99-4E41A66FD246}" dt="2023-05-29T16:19:13.654" v="1702" actId="1076"/>
          <ac:spMkLst>
            <pc:docMk/>
            <pc:sldMk cId="2804620226" sldId="301"/>
            <ac:spMk id="11" creationId="{1E77C6C7-2690-6D7D-535C-A71A22B1D273}"/>
          </ac:spMkLst>
        </pc:spChg>
        <pc:spChg chg="del">
          <ac:chgData name="THAI THANH PHAT" userId="9ed71a28-4d91-470a-a2b2-35013148dde2" providerId="ADAL" clId="{6839A63A-0936-4DBF-8D99-4E41A66FD246}" dt="2023-05-29T10:21:21.638" v="478" actId="478"/>
          <ac:spMkLst>
            <pc:docMk/>
            <pc:sldMk cId="2804620226" sldId="301"/>
            <ac:spMk id="16" creationId="{9A7C1D56-184E-89D5-F394-BFAFB5717399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18" creationId="{0847561C-4B58-4A0B-0175-2A8AC1A476F9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28" creationId="{111FAFFE-71D2-883A-BC9F-C52AF26C7CC0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29" creationId="{D9B365E4-D66B-9D07-581F-412D220734D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30" creationId="{7D406276-32CC-995B-03EA-8DD3FE7225F2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31" creationId="{A1CFBEF0-C8AD-49BC-82DC-0F023B683C5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32" creationId="{825F8650-51A6-D5E5-73D5-6424CBDEBFE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33" creationId="{9F581DD4-9D4A-61D3-4C82-DD9D9B756109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34" creationId="{08374F6C-0049-FC90-87E2-8C58E3B0B150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35" creationId="{9F6DEC82-AFEF-F3E7-8637-F5B63FB53D2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36" creationId="{56471311-7E8F-7906-8D97-6A062E36F39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37" creationId="{AF7BA8AD-3454-F86B-69FE-CAC2D23F1A2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38" creationId="{5CAA80EC-EC94-6A39-0C8B-131D0BD7E96A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39" creationId="{EB3E5F74-15A7-782E-0CBD-8B5B073DD0D0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40" creationId="{FFFFDBAC-2DF9-2E90-B66E-DBEDAEE18B2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41" creationId="{76C17BF4-4005-120E-21EE-B82193D0FCD2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42" creationId="{AC4BE34C-F7C5-B1AD-D9C1-201D066F07FA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43" creationId="{FC509FE2-7148-3208-4999-12DE1809A925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44" creationId="{402AD7D5-0162-2460-0410-C5848C11C32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45" creationId="{9656DF3E-3647-1B6B-A3BA-3BDBB6E06160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46" creationId="{051E4053-F0A0-1FE6-1FE3-B7046CC9FB4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47" creationId="{01CADB59-C471-A851-7D74-C119C3218291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48" creationId="{EB4DE3B8-D8DE-273D-C22D-E2CF219B075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49" creationId="{C58D4238-B99C-36A8-F548-9AC982DF3637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50" creationId="{D37A2E68-6C08-A183-B68A-7180D6C5700A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51" creationId="{05D206E0-4E0F-F06E-B03C-5DA2AE6DFCF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52" creationId="{E0EAA2E5-04C8-6BCB-548A-82D001F757CF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53" creationId="{E489BF60-6294-E72C-012B-85FBE9A82F85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54" creationId="{A580C232-5A58-0841-6F61-810F2F6FA1F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55" creationId="{0CC496F3-8DB3-1E95-28D6-7C2F1D396E6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56" creationId="{51343E6F-57C5-0395-6471-CE9165858479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57" creationId="{7640E5C3-F62E-3C5A-F7F2-C9311446FD5F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58" creationId="{75388218-5187-382B-E840-83B4F739FFF5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59" creationId="{8C002078-E310-2E2B-84CC-00D60819CFC2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60" creationId="{4FF861CE-B838-C20A-E703-316EE749CB4F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61" creationId="{9BCF701F-B663-F237-65D0-A1ABF8FCAA12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62" creationId="{7912AF78-16D9-19C1-1D57-2094C27178C6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63" creationId="{57839C55-631D-AB18-3298-D58B871D964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64" creationId="{795F2398-8C8C-8B60-B7B2-97E198C8A330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65" creationId="{E09DC206-2D4F-59FB-7A19-540D909A28A1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66" creationId="{96CC10F8-556C-1E93-DA80-C24D79130C6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67" creationId="{BB5DE959-F157-E151-1A20-CDD7D99D257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68" creationId="{94F92E24-41F0-CDD9-46B3-8A76850C89A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69" creationId="{E9D0795B-0714-CAAE-70F7-99FCFEBA908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70" creationId="{00151B27-21CE-B597-B2FA-0BAC41555A0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71" creationId="{D8D50371-B96F-CF69-1573-4B1A0D111A46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72" creationId="{3D023726-1FE2-EAF8-F805-4721B351A4E2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73" creationId="{67A78AFC-ED9D-94A4-AA55-2D80EED3148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74" creationId="{EA52AF87-94E2-509B-FB09-9504F96C829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75" creationId="{89E6802F-D24B-C33A-1FF0-3B854437F7A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76" creationId="{2A26A6D1-BFB1-3DB2-48DE-532D3640CA2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77" creationId="{36615FED-3962-6667-E384-33F9649A609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78" creationId="{D1391EE7-978A-DC3B-50E3-2B1BED07FEC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79" creationId="{76489E62-210A-5EAF-2006-8C1FDA7EF77F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80" creationId="{C6B19834-D647-36DB-47FF-AA9200020FA6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81" creationId="{3F8495E7-8E5D-4341-64CC-04BB94935EE9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82" creationId="{0EF25746-41D6-A0DC-79BC-B7C95DE4F84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83" creationId="{2F844437-2592-2796-9285-3D6816D248D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84" creationId="{283A6DE7-5704-DB3B-8E22-E3BE84100627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85" creationId="{BFF4A868-5C70-8724-0987-1A539CE406D1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86" creationId="{9BF36384-CA15-A789-A40D-101B2859D94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87" creationId="{CB7C2808-349D-F36C-2AB2-87157F1B6D96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88" creationId="{DC4F689B-EAF7-0E73-5456-37A5C7CDD45F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89" creationId="{3DD28CCE-CEE0-2354-C7A2-5CA429F40B50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90" creationId="{37F4FD14-A511-B943-6172-6AFBD48E785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91" creationId="{D2CE22D6-035A-B1B0-4665-E4B3A25489C1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92" creationId="{09EC6FB9-4976-861F-8AD0-459AFE33D329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93" creationId="{A6ADE71E-7E4D-2468-BF5B-F6C72441C70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94" creationId="{213F64C5-134F-7CE9-E9FB-E61B031FFBA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95" creationId="{24BEF80C-AEDE-EE6B-2D08-EC4059BEA42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96" creationId="{B47601C0-4000-E926-0A9F-53D7884F06E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97" creationId="{B1B7C761-43B7-5A9D-4DB0-C048DC767F97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98" creationId="{6FF78AF5-FC42-331C-6E97-A0A7EFF1DD1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399" creationId="{866E1D53-89A5-ED8F-8568-99D083C7D17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00" creationId="{C92068ED-F809-CE68-CAEB-51A539D3F9E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01" creationId="{676D6209-FD28-9AAE-27E4-DDD9B59C4FC6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02" creationId="{A5AB2A70-480E-462D-1FA6-F0C40CC7D11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03" creationId="{03D9FE31-4908-1F1D-0F6E-91BBCA5CDA22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04" creationId="{007B1700-C481-3158-585A-1DA54AF3E5D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05" creationId="{52508A64-222C-BBD9-0962-CB5FCD5E33B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06" creationId="{78018723-9329-4692-BE59-5EF32F34A905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07" creationId="{437E0C3D-4E22-9326-BB1A-13ECD6DF20D7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08" creationId="{2A44D860-F7C8-A238-3EB3-E8CB666B15FA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09" creationId="{69D3F84B-ACCB-CE10-FCE7-D454F423048A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10" creationId="{5748B79A-33E5-F81C-1F72-90FE35A3D7E1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11" creationId="{F3149126-7E63-F662-BABD-2BB88B1182B0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12" creationId="{BF228262-C175-E6F2-158E-EE32A9E9F47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13" creationId="{C835F45E-7007-8291-11DA-8DF02A1182B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14" creationId="{F3EBC6D1-C74F-FA92-BEE4-F51465CD193F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15" creationId="{F5896E2A-D552-9586-72B4-326A9855C55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16" creationId="{F6E46A2D-F702-E813-E913-22DEDD491F57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17" creationId="{14B11F01-E106-B5BE-3325-33C75A1BC8E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18" creationId="{39D80F3C-B9A1-91AF-67C5-C5CCA3C2B44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19" creationId="{44EA24AC-E52B-45BD-4D54-2A8323BF51C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20" creationId="{F113EFA5-6ED2-26AF-5E13-86A90C95B80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21" creationId="{0BB2B20E-25DF-2E00-DAB5-E1396F2F5E7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22" creationId="{D2C7BB1A-4C7B-C8D5-7E9C-FD4B0FAF2D9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23" creationId="{3563AA6F-966D-F2A1-3B4F-D450D41CA3A0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24" creationId="{B6420169-12DC-67E5-CB75-1C2C6E2F068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25" creationId="{336676EC-7DE6-6B98-32C3-892C1F54735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26" creationId="{8B1708A8-0AC1-8791-77A8-BFD1352716E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27" creationId="{78844CDD-DA4B-EA16-F3AF-475083DCDA07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28" creationId="{0B43EFE6-7652-187D-6750-5B6028B7EE3F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29" creationId="{0A0AAFC2-87B7-BFF7-24A8-8A8E4C259811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30" creationId="{9811FACE-E9DD-95E1-345B-387E2E042E4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31" creationId="{C3BFFF31-1D4D-78E7-4E69-79A157F47C4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32" creationId="{01ABAF5D-6A30-671C-45AA-62AD7D6102A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33" creationId="{DC56D78D-0754-29BB-C56E-98F5F1CBA067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34" creationId="{B61641DF-5DAC-F2B7-2AF4-C748635D5906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35" creationId="{E461B3EF-928D-0ED8-9E75-9B5F9C978A4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36" creationId="{EA4AB1BE-C066-B1D3-2796-34F01B0FBF37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37" creationId="{4B528F75-4804-30F6-767E-4D7655479161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38" creationId="{2B533B81-B7C6-6E12-8D92-7D07749292A6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39" creationId="{85DF9753-D832-CBBC-C196-0194CB23D770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40" creationId="{AD056CB2-BF09-FA86-32A9-D15750026C3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41" creationId="{62649E76-3255-695F-EC42-D24E8F562CB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42" creationId="{97144A83-3A56-FC80-5E87-A38177DF963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43" creationId="{CCABBE4D-305F-CD1C-1DE2-07DB88DDEB0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44" creationId="{870020FF-C475-301D-631E-435F5B2D010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45" creationId="{1D5E89EF-E693-0108-A663-ECCBFCFBC8E1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46" creationId="{B4794A07-EFE4-FC07-58A3-A8C401B97CD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47" creationId="{4ACF4881-72F8-B36F-E0AF-25436B069BC0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48" creationId="{64408911-49C7-C6E9-FAB2-4B5C5DD2DF2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49" creationId="{60E5FA8B-2CC8-59AC-D7A9-8A975F680499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50" creationId="{24F4BEE7-9D43-65B8-5781-40D007D4B4F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51" creationId="{25D1D5DE-A683-EE9A-EA72-B6EFDD599DB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52" creationId="{63019878-B89D-2865-76B0-15FFA6AF2219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53" creationId="{9D2C081E-6F5D-8101-4C34-D81733156050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54" creationId="{B9EBC63D-1464-1F8A-FA58-3E8CED4AE9E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55" creationId="{709F0202-3BC8-4043-702E-5F443D61C11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56" creationId="{012B19E6-1002-6E55-FBE1-2D42D4F85D99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57" creationId="{1461094B-E554-9730-C2FA-37E9626B1ED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58" creationId="{AE8B496C-AB32-027B-ACCE-FF5ECAA9BF89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59" creationId="{817289B3-5FBC-00AE-D15D-E28D67D30606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60" creationId="{97C886A9-E2C0-7A20-C8C2-865DAE26135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61" creationId="{ECDF41EB-07F5-8889-5BD4-6307845A3A6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62" creationId="{F24D5B29-17D9-BB81-A3E4-032D1768953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63" creationId="{993001C1-7F31-4143-120A-6D4159AB10B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64" creationId="{21BC3775-F11A-9A3A-5848-740DE20BB5F5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65" creationId="{E89A8C1A-6EE7-8B7A-1300-65B5D5886E9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66" creationId="{CC41A4F3-8F4A-FB26-F679-ED5143E83B2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67" creationId="{4CF5D887-508E-76F1-6BCF-B7302C0BE771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68" creationId="{EF157095-C080-B12A-02E7-55578D8CEEEF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69" creationId="{9C4B53FC-FC1A-7A66-9620-16812CAD3416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70" creationId="{BC9314C0-2648-73F1-58E9-11D3A908B8AA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71" creationId="{1189ACDE-5B0A-824C-D3DD-46E41474039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72" creationId="{9792A0B1-1BD7-B032-AF9C-83F3AE3447BA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73" creationId="{774D0D28-D0F5-2FE0-F9E8-8D316DC4E9FB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74" creationId="{FE43830B-1F3B-0572-2811-C264B0C277B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75" creationId="{C78E5659-2446-CCF4-334E-63033D8405D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76" creationId="{0DBE1D9D-2F41-C36E-D0D6-C2528CA3FDC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77" creationId="{B1F1AEB3-8175-4AFC-662C-E73980A56362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78" creationId="{2F22F0D2-310A-5831-DB90-A0F0F3327F0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79" creationId="{FEFEFE6A-3C72-0CBA-0949-887624B15CD1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80" creationId="{2BC03148-7F38-789A-4943-E84CF722A78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81" creationId="{F3A7EDD2-C391-77DC-7864-84BA132332EF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82" creationId="{8DE42EC4-E36C-13DF-D260-A650F8052A6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83" creationId="{850B0593-9F99-5C92-60D1-1702B391B2E2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84" creationId="{38F67B09-DDCE-B096-2350-9AD4D2CC218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85" creationId="{CBF82E27-6C1C-9465-A853-279512201FF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86" creationId="{238FCC76-C218-C7EE-413A-A42F57D1B3FD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87" creationId="{C3A5A957-9D72-D530-192D-E16653051818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88" creationId="{B399C109-07C8-3C82-C601-5D3188199CFC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89" creationId="{15676208-4FDE-4B29-E77F-FB5799DF0BDF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90" creationId="{23BE8EAA-1CEF-4336-A5A7-1C5CACCE6F73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91" creationId="{571C0E4C-B253-162A-F138-FCF02B79DAD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92" creationId="{52C864CF-6CF8-DA28-09E6-CE9DBCB84BBF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93" creationId="{207B004F-6709-E5C4-EBA0-21939B621B74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94" creationId="{252FFE27-213C-FDFD-0D25-C67DE12C647E}"/>
          </ac:spMkLst>
        </pc:spChg>
        <pc:spChg chg="mod">
          <ac:chgData name="THAI THANH PHAT" userId="9ed71a28-4d91-470a-a2b2-35013148dde2" providerId="ADAL" clId="{6839A63A-0936-4DBF-8D99-4E41A66FD246}" dt="2023-05-29T10:22:55.358" v="504"/>
          <ac:spMkLst>
            <pc:docMk/>
            <pc:sldMk cId="2804620226" sldId="301"/>
            <ac:spMk id="495" creationId="{F5399295-CA90-FB82-0EB6-097D54750A3B}"/>
          </ac:spMkLst>
        </pc:spChg>
        <pc:spChg chg="add mod">
          <ac:chgData name="THAI THANH PHAT" userId="9ed71a28-4d91-470a-a2b2-35013148dde2" providerId="ADAL" clId="{6839A63A-0936-4DBF-8D99-4E41A66FD246}" dt="2023-05-29T11:29:15.582" v="1020"/>
          <ac:spMkLst>
            <pc:docMk/>
            <pc:sldMk cId="2804620226" sldId="301"/>
            <ac:spMk id="502" creationId="{B92C2988-629E-6CEF-33DA-B2F892CC1930}"/>
          </ac:spMkLst>
        </pc:spChg>
        <pc:spChg chg="add mod">
          <ac:chgData name="THAI THANH PHAT" userId="9ed71a28-4d91-470a-a2b2-35013148dde2" providerId="ADAL" clId="{6839A63A-0936-4DBF-8D99-4E41A66FD246}" dt="2023-05-29T11:29:15.582" v="1020"/>
          <ac:spMkLst>
            <pc:docMk/>
            <pc:sldMk cId="2804620226" sldId="301"/>
            <ac:spMk id="503" creationId="{EB7129F0-A72F-CA94-E319-5390486DE8AA}"/>
          </ac:spMkLst>
        </pc:spChg>
        <pc:spChg chg="add mod">
          <ac:chgData name="THAI THANH PHAT" userId="9ed71a28-4d91-470a-a2b2-35013148dde2" providerId="ADAL" clId="{6839A63A-0936-4DBF-8D99-4E41A66FD246}" dt="2023-05-29T11:29:15.582" v="1020"/>
          <ac:spMkLst>
            <pc:docMk/>
            <pc:sldMk cId="2804620226" sldId="301"/>
            <ac:spMk id="504" creationId="{32E8C144-89BE-6719-6BD0-2C6385BAF555}"/>
          </ac:spMkLst>
        </pc:spChg>
        <pc:spChg chg="add mod">
          <ac:chgData name="THAI THANH PHAT" userId="9ed71a28-4d91-470a-a2b2-35013148dde2" providerId="ADAL" clId="{6839A63A-0936-4DBF-8D99-4E41A66FD246}" dt="2023-05-29T11:29:15.582" v="1020"/>
          <ac:spMkLst>
            <pc:docMk/>
            <pc:sldMk cId="2804620226" sldId="301"/>
            <ac:spMk id="505" creationId="{15903CE0-3CA0-0C1A-0E0C-4F6114EF9D1B}"/>
          </ac:spMkLst>
        </pc:spChg>
        <pc:grpChg chg="del">
          <ac:chgData name="THAI THANH PHAT" userId="9ed71a28-4d91-470a-a2b2-35013148dde2" providerId="ADAL" clId="{6839A63A-0936-4DBF-8D99-4E41A66FD246}" dt="2023-05-29T10:22:30.829" v="499" actId="478"/>
          <ac:grpSpMkLst>
            <pc:docMk/>
            <pc:sldMk cId="2804620226" sldId="301"/>
            <ac:grpSpMk id="12" creationId="{93046344-431B-24E3-6E22-01B467B3B65F}"/>
          </ac:grpSpMkLst>
        </pc:grpChg>
        <pc:grpChg chg="add mod">
          <ac:chgData name="THAI THANH PHAT" userId="9ed71a28-4d91-470a-a2b2-35013148dde2" providerId="ADAL" clId="{6839A63A-0936-4DBF-8D99-4E41A66FD246}" dt="2023-05-29T10:23:28.339" v="514" actId="1076"/>
          <ac:grpSpMkLst>
            <pc:docMk/>
            <pc:sldMk cId="2804620226" sldId="301"/>
            <ac:grpSpMk id="17" creationId="{DBA0ED21-7EBB-983A-4BA9-17429167452C}"/>
          </ac:grpSpMkLst>
        </pc:grpChg>
        <pc:picChg chg="del">
          <ac:chgData name="THAI THANH PHAT" userId="9ed71a28-4d91-470a-a2b2-35013148dde2" providerId="ADAL" clId="{6839A63A-0936-4DBF-8D99-4E41A66FD246}" dt="2023-05-29T10:21:35.953" v="481" actId="478"/>
          <ac:picMkLst>
            <pc:docMk/>
            <pc:sldMk cId="2804620226" sldId="301"/>
            <ac:picMk id="4" creationId="{78C4B295-AEA1-D8E4-69B2-C4C33432A945}"/>
          </ac:picMkLst>
        </pc:picChg>
        <pc:picChg chg="del">
          <ac:chgData name="THAI THANH PHAT" userId="9ed71a28-4d91-470a-a2b2-35013148dde2" providerId="ADAL" clId="{6839A63A-0936-4DBF-8D99-4E41A66FD246}" dt="2023-05-29T10:21:38.369" v="485" actId="478"/>
          <ac:picMkLst>
            <pc:docMk/>
            <pc:sldMk cId="2804620226" sldId="301"/>
            <ac:picMk id="5" creationId="{CF2157C5-AFE7-E2A1-5A94-870C2FC32CA8}"/>
          </ac:picMkLst>
        </pc:picChg>
        <pc:picChg chg="del">
          <ac:chgData name="THAI THANH PHAT" userId="9ed71a28-4d91-470a-a2b2-35013148dde2" providerId="ADAL" clId="{6839A63A-0936-4DBF-8D99-4E41A66FD246}" dt="2023-05-29T10:21:38.013" v="484" actId="478"/>
          <ac:picMkLst>
            <pc:docMk/>
            <pc:sldMk cId="2804620226" sldId="301"/>
            <ac:picMk id="6" creationId="{DDA4ECF2-977E-4A9A-FD99-76A9C47A844C}"/>
          </ac:picMkLst>
        </pc:picChg>
        <pc:picChg chg="del">
          <ac:chgData name="THAI THANH PHAT" userId="9ed71a28-4d91-470a-a2b2-35013148dde2" providerId="ADAL" clId="{6839A63A-0936-4DBF-8D99-4E41A66FD246}" dt="2023-05-29T10:21:36.763" v="482" actId="478"/>
          <ac:picMkLst>
            <pc:docMk/>
            <pc:sldMk cId="2804620226" sldId="301"/>
            <ac:picMk id="7" creationId="{6314EC5A-1D79-7137-D416-0BFA89586DC1}"/>
          </ac:picMkLst>
        </pc:picChg>
        <pc:picChg chg="del">
          <ac:chgData name="THAI THANH PHAT" userId="9ed71a28-4d91-470a-a2b2-35013148dde2" providerId="ADAL" clId="{6839A63A-0936-4DBF-8D99-4E41A66FD246}" dt="2023-05-29T10:21:37.386" v="483" actId="478"/>
          <ac:picMkLst>
            <pc:docMk/>
            <pc:sldMk cId="2804620226" sldId="301"/>
            <ac:picMk id="8" creationId="{5B7985DF-D12E-09BA-CE22-C8D54BD1B701}"/>
          </ac:picMkLst>
        </pc:picChg>
        <pc:picChg chg="add del mod">
          <ac:chgData name="THAI THANH PHAT" userId="9ed71a28-4d91-470a-a2b2-35013148dde2" providerId="ADAL" clId="{6839A63A-0936-4DBF-8D99-4E41A66FD246}" dt="2023-05-29T10:22:05.659" v="496" actId="478"/>
          <ac:picMkLst>
            <pc:docMk/>
            <pc:sldMk cId="2804620226" sldId="301"/>
            <ac:picMk id="9" creationId="{443A3EE4-1CE7-B9DC-1F26-90F994963AE7}"/>
          </ac:picMkLst>
        </pc:picChg>
        <pc:picChg chg="add mod">
          <ac:chgData name="THAI THANH PHAT" userId="9ed71a28-4d91-470a-a2b2-35013148dde2" providerId="ADAL" clId="{6839A63A-0936-4DBF-8D99-4E41A66FD246}" dt="2023-05-29T10:29:17.541" v="526" actId="1076"/>
          <ac:picMkLst>
            <pc:docMk/>
            <pc:sldMk cId="2804620226" sldId="301"/>
            <ac:picMk id="496" creationId="{BCF6EC28-5FB6-360B-0E78-F82FD39205D8}"/>
          </ac:picMkLst>
        </pc:picChg>
        <pc:picChg chg="add mod">
          <ac:chgData name="THAI THANH PHAT" userId="9ed71a28-4d91-470a-a2b2-35013148dde2" providerId="ADAL" clId="{6839A63A-0936-4DBF-8D99-4E41A66FD246}" dt="2023-05-29T10:29:25.811" v="527" actId="1076"/>
          <ac:picMkLst>
            <pc:docMk/>
            <pc:sldMk cId="2804620226" sldId="301"/>
            <ac:picMk id="497" creationId="{A85CC034-665A-35BF-FA1E-8F6A42E42BED}"/>
          </ac:picMkLst>
        </pc:picChg>
        <pc:picChg chg="add mod">
          <ac:chgData name="THAI THANH PHAT" userId="9ed71a28-4d91-470a-a2b2-35013148dde2" providerId="ADAL" clId="{6839A63A-0936-4DBF-8D99-4E41A66FD246}" dt="2023-05-29T10:29:17.541" v="526" actId="1076"/>
          <ac:picMkLst>
            <pc:docMk/>
            <pc:sldMk cId="2804620226" sldId="301"/>
            <ac:picMk id="498" creationId="{D0D9EB61-70E6-ADED-76E3-9F76AA91F109}"/>
          </ac:picMkLst>
        </pc:picChg>
        <pc:picChg chg="add mod">
          <ac:chgData name="THAI THANH PHAT" userId="9ed71a28-4d91-470a-a2b2-35013148dde2" providerId="ADAL" clId="{6839A63A-0936-4DBF-8D99-4E41A66FD246}" dt="2023-05-29T10:29:17.541" v="526" actId="1076"/>
          <ac:picMkLst>
            <pc:docMk/>
            <pc:sldMk cId="2804620226" sldId="301"/>
            <ac:picMk id="499" creationId="{B9E26BE5-1FEC-E9A7-2183-65CA47B7ACD5}"/>
          </ac:picMkLst>
        </pc:picChg>
        <pc:picChg chg="add mod">
          <ac:chgData name="THAI THANH PHAT" userId="9ed71a28-4d91-470a-a2b2-35013148dde2" providerId="ADAL" clId="{6839A63A-0936-4DBF-8D99-4E41A66FD246}" dt="2023-05-29T10:29:09.383" v="524" actId="14100"/>
          <ac:picMkLst>
            <pc:docMk/>
            <pc:sldMk cId="2804620226" sldId="301"/>
            <ac:picMk id="500" creationId="{A7F97AE5-3C77-465F-92F5-89BDE3FA05D6}"/>
          </ac:picMkLst>
        </pc:picChg>
        <pc:picChg chg="add del mod">
          <ac:chgData name="THAI THANH PHAT" userId="9ed71a28-4d91-470a-a2b2-35013148dde2" providerId="ADAL" clId="{6839A63A-0936-4DBF-8D99-4E41A66FD246}" dt="2023-05-29T11:29:14.617" v="1019" actId="478"/>
          <ac:picMkLst>
            <pc:docMk/>
            <pc:sldMk cId="2804620226" sldId="301"/>
            <ac:picMk id="501" creationId="{D2B71FA0-82D3-D742-5AB5-481B846613F5}"/>
          </ac:picMkLst>
        </pc:picChg>
      </pc:sldChg>
      <pc:sldChg chg="addSp delSp modSp add del mod modTransition">
        <pc:chgData name="THAI THANH PHAT" userId="9ed71a28-4d91-470a-a2b2-35013148dde2" providerId="ADAL" clId="{6839A63A-0936-4DBF-8D99-4E41A66FD246}" dt="2023-05-29T11:29:20.016" v="1021" actId="47"/>
        <pc:sldMkLst>
          <pc:docMk/>
          <pc:sldMk cId="1913853350" sldId="302"/>
        </pc:sldMkLst>
        <pc:spChg chg="add del mod">
          <ac:chgData name="THAI THANH PHAT" userId="9ed71a28-4d91-470a-a2b2-35013148dde2" providerId="ADAL" clId="{6839A63A-0936-4DBF-8D99-4E41A66FD246}" dt="2023-05-29T10:47:08.782" v="739"/>
          <ac:spMkLst>
            <pc:docMk/>
            <pc:sldMk cId="1913853350" sldId="302"/>
            <ac:spMk id="2" creationId="{084E3EFB-9D94-2458-F8AC-9F5394C7108F}"/>
          </ac:spMkLst>
        </pc:spChg>
        <pc:spChg chg="add del mod">
          <ac:chgData name="THAI THANH PHAT" userId="9ed71a28-4d91-470a-a2b2-35013148dde2" providerId="ADAL" clId="{6839A63A-0936-4DBF-8D99-4E41A66FD246}" dt="2023-05-29T10:47:08.782" v="739"/>
          <ac:spMkLst>
            <pc:docMk/>
            <pc:sldMk cId="1913853350" sldId="302"/>
            <ac:spMk id="3" creationId="{8FFB05A9-20B2-8F93-276D-C40D518EE3F9}"/>
          </ac:spMkLst>
        </pc:spChg>
        <pc:spChg chg="add del mod">
          <ac:chgData name="THAI THANH PHAT" userId="9ed71a28-4d91-470a-a2b2-35013148dde2" providerId="ADAL" clId="{6839A63A-0936-4DBF-8D99-4E41A66FD246}" dt="2023-05-29T10:47:08.782" v="739"/>
          <ac:spMkLst>
            <pc:docMk/>
            <pc:sldMk cId="1913853350" sldId="302"/>
            <ac:spMk id="4" creationId="{7D87537D-9171-7B63-0480-2C2F44E3B07E}"/>
          </ac:spMkLst>
        </pc:spChg>
        <pc:spChg chg="add del mod">
          <ac:chgData name="THAI THANH PHAT" userId="9ed71a28-4d91-470a-a2b2-35013148dde2" providerId="ADAL" clId="{6839A63A-0936-4DBF-8D99-4E41A66FD246}" dt="2023-05-29T10:47:08.782" v="739"/>
          <ac:spMkLst>
            <pc:docMk/>
            <pc:sldMk cId="1913853350" sldId="302"/>
            <ac:spMk id="5" creationId="{6D12C49F-0646-8D89-2FE9-AC56BD91B933}"/>
          </ac:spMkLst>
        </pc:spChg>
        <pc:spChg chg="add mod">
          <ac:chgData name="THAI THANH PHAT" userId="9ed71a28-4d91-470a-a2b2-35013148dde2" providerId="ADAL" clId="{6839A63A-0936-4DBF-8D99-4E41A66FD246}" dt="2023-05-29T10:47:18.950" v="742" actId="1076"/>
          <ac:spMkLst>
            <pc:docMk/>
            <pc:sldMk cId="1913853350" sldId="302"/>
            <ac:spMk id="6" creationId="{6AAE267F-B123-702B-331F-62830692B3F9}"/>
          </ac:spMkLst>
        </pc:spChg>
        <pc:spChg chg="add mod">
          <ac:chgData name="THAI THANH PHAT" userId="9ed71a28-4d91-470a-a2b2-35013148dde2" providerId="ADAL" clId="{6839A63A-0936-4DBF-8D99-4E41A66FD246}" dt="2023-05-29T10:47:23.975" v="744" actId="1076"/>
          <ac:spMkLst>
            <pc:docMk/>
            <pc:sldMk cId="1913853350" sldId="302"/>
            <ac:spMk id="7" creationId="{E1F1C19F-FAE1-322B-725A-5C37FBE71349}"/>
          </ac:spMkLst>
        </pc:spChg>
        <pc:spChg chg="add mod">
          <ac:chgData name="THAI THANH PHAT" userId="9ed71a28-4d91-470a-a2b2-35013148dde2" providerId="ADAL" clId="{6839A63A-0936-4DBF-8D99-4E41A66FD246}" dt="2023-05-29T10:47:21.849" v="743" actId="1076"/>
          <ac:spMkLst>
            <pc:docMk/>
            <pc:sldMk cId="1913853350" sldId="302"/>
            <ac:spMk id="8" creationId="{8FC23C8E-AAF8-5907-CE52-9F99ED4566FD}"/>
          </ac:spMkLst>
        </pc:spChg>
        <pc:spChg chg="add mod">
          <ac:chgData name="THAI THANH PHAT" userId="9ed71a28-4d91-470a-a2b2-35013148dde2" providerId="ADAL" clId="{6839A63A-0936-4DBF-8D99-4E41A66FD246}" dt="2023-05-29T10:47:26.538" v="745" actId="1076"/>
          <ac:spMkLst>
            <pc:docMk/>
            <pc:sldMk cId="1913853350" sldId="302"/>
            <ac:spMk id="9" creationId="{8531F854-D76F-AEBD-80C5-E1FAD79AFEF2}"/>
          </ac:spMkLst>
        </pc:spChg>
        <pc:spChg chg="mod">
          <ac:chgData name="THAI THANH PHAT" userId="9ed71a28-4d91-470a-a2b2-35013148dde2" providerId="ADAL" clId="{6839A63A-0936-4DBF-8D99-4E41A66FD246}" dt="2023-05-29T11:20:13.467" v="920" actId="2711"/>
          <ac:spMkLst>
            <pc:docMk/>
            <pc:sldMk cId="1913853350" sldId="302"/>
            <ac:spMk id="11" creationId="{EE9BFC83-4AA5-BE6D-315E-FA4C1ACB163F}"/>
          </ac:spMkLst>
        </pc:spChg>
      </pc:sldChg>
      <pc:sldChg chg="addSp delSp modSp add mod modTransition">
        <pc:chgData name="THAI THANH PHAT" userId="9ed71a28-4d91-470a-a2b2-35013148dde2" providerId="ADAL" clId="{6839A63A-0936-4DBF-8D99-4E41A66FD246}" dt="2023-05-29T14:12:20.111" v="1375" actId="1076"/>
        <pc:sldMkLst>
          <pc:docMk/>
          <pc:sldMk cId="0" sldId="303"/>
        </pc:sldMkLst>
        <pc:spChg chg="add mod">
          <ac:chgData name="THAI THANH PHAT" userId="9ed71a28-4d91-470a-a2b2-35013148dde2" providerId="ADAL" clId="{6839A63A-0936-4DBF-8D99-4E41A66FD246}" dt="2023-05-29T10:46:24.670" v="734" actId="1076"/>
          <ac:spMkLst>
            <pc:docMk/>
            <pc:sldMk cId="0" sldId="303"/>
            <ac:spMk id="4" creationId="{84FEFF9E-4D35-A625-0B90-1E5ABA8242F6}"/>
          </ac:spMkLst>
        </pc:spChg>
        <pc:spChg chg="add mod">
          <ac:chgData name="THAI THANH PHAT" userId="9ed71a28-4d91-470a-a2b2-35013148dde2" providerId="ADAL" clId="{6839A63A-0936-4DBF-8D99-4E41A66FD246}" dt="2023-05-29T10:46:29.812" v="735" actId="1076"/>
          <ac:spMkLst>
            <pc:docMk/>
            <pc:sldMk cId="0" sldId="303"/>
            <ac:spMk id="5" creationId="{C01D6D46-E23A-0202-0EDC-10CB56E816F1}"/>
          </ac:spMkLst>
        </pc:spChg>
        <pc:spChg chg="add mod">
          <ac:chgData name="THAI THANH PHAT" userId="9ed71a28-4d91-470a-a2b2-35013148dde2" providerId="ADAL" clId="{6839A63A-0936-4DBF-8D99-4E41A66FD246}" dt="2023-05-29T10:46:33.957" v="736" actId="1076"/>
          <ac:spMkLst>
            <pc:docMk/>
            <pc:sldMk cId="0" sldId="303"/>
            <ac:spMk id="6" creationId="{F0F6EE94-0851-A0D2-337F-3F792F690EB8}"/>
          </ac:spMkLst>
        </pc:spChg>
        <pc:spChg chg="add mod">
          <ac:chgData name="THAI THANH PHAT" userId="9ed71a28-4d91-470a-a2b2-35013148dde2" providerId="ADAL" clId="{6839A63A-0936-4DBF-8D99-4E41A66FD246}" dt="2023-05-29T10:46:38.623" v="737" actId="1076"/>
          <ac:spMkLst>
            <pc:docMk/>
            <pc:sldMk cId="0" sldId="303"/>
            <ac:spMk id="7" creationId="{CE3136A4-2452-F23C-6DD6-41B58E1A8893}"/>
          </ac:spMkLst>
        </pc:spChg>
        <pc:spChg chg="add mod">
          <ac:chgData name="THAI THANH PHAT" userId="9ed71a28-4d91-470a-a2b2-35013148dde2" providerId="ADAL" clId="{6839A63A-0936-4DBF-8D99-4E41A66FD246}" dt="2023-05-29T10:46:38.623" v="737" actId="1076"/>
          <ac:spMkLst>
            <pc:docMk/>
            <pc:sldMk cId="0" sldId="303"/>
            <ac:spMk id="8" creationId="{8FE30884-7684-02F8-5C13-98F1B4DF95D3}"/>
          </ac:spMkLst>
        </pc:spChg>
        <pc:spChg chg="add mod">
          <ac:chgData name="THAI THANH PHAT" userId="9ed71a28-4d91-470a-a2b2-35013148dde2" providerId="ADAL" clId="{6839A63A-0936-4DBF-8D99-4E41A66FD246}" dt="2023-05-29T10:46:24.670" v="734" actId="1076"/>
          <ac:spMkLst>
            <pc:docMk/>
            <pc:sldMk cId="0" sldId="303"/>
            <ac:spMk id="9" creationId="{1B1B6251-B74B-2AA1-6DDF-E82B8DCE9818}"/>
          </ac:spMkLst>
        </pc:spChg>
        <pc:spChg chg="add mod">
          <ac:chgData name="THAI THANH PHAT" userId="9ed71a28-4d91-470a-a2b2-35013148dde2" providerId="ADAL" clId="{6839A63A-0936-4DBF-8D99-4E41A66FD246}" dt="2023-05-29T10:46:29.812" v="735" actId="1076"/>
          <ac:spMkLst>
            <pc:docMk/>
            <pc:sldMk cId="0" sldId="303"/>
            <ac:spMk id="10" creationId="{A71D3EC3-C3DE-1BC1-BE71-1124C83F5858}"/>
          </ac:spMkLst>
        </pc:spChg>
        <pc:spChg chg="add mod">
          <ac:chgData name="THAI THANH PHAT" userId="9ed71a28-4d91-470a-a2b2-35013148dde2" providerId="ADAL" clId="{6839A63A-0936-4DBF-8D99-4E41A66FD246}" dt="2023-05-29T10:46:33.957" v="736" actId="1076"/>
          <ac:spMkLst>
            <pc:docMk/>
            <pc:sldMk cId="0" sldId="303"/>
            <ac:spMk id="11" creationId="{E04FD215-ADD4-ED7C-37AD-9E566CEE5003}"/>
          </ac:spMkLst>
        </pc:spChg>
        <pc:spChg chg="add mod">
          <ac:chgData name="THAI THANH PHAT" userId="9ed71a28-4d91-470a-a2b2-35013148dde2" providerId="ADAL" clId="{6839A63A-0936-4DBF-8D99-4E41A66FD246}" dt="2023-05-29T14:12:08.556" v="1372" actId="1076"/>
          <ac:spMkLst>
            <pc:docMk/>
            <pc:sldMk cId="0" sldId="303"/>
            <ac:spMk id="12" creationId="{A9813A6F-21B7-C73B-29A7-AF02C54C46DA}"/>
          </ac:spMkLst>
        </pc:spChg>
        <pc:spChg chg="add mod">
          <ac:chgData name="THAI THANH PHAT" userId="9ed71a28-4d91-470a-a2b2-35013148dde2" providerId="ADAL" clId="{6839A63A-0936-4DBF-8D99-4E41A66FD246}" dt="2023-05-29T14:12:12.769" v="1373" actId="1076"/>
          <ac:spMkLst>
            <pc:docMk/>
            <pc:sldMk cId="0" sldId="303"/>
            <ac:spMk id="13" creationId="{A0F83265-2C8B-69E6-7448-EE15182F9042}"/>
          </ac:spMkLst>
        </pc:spChg>
        <pc:spChg chg="add mod">
          <ac:chgData name="THAI THANH PHAT" userId="9ed71a28-4d91-470a-a2b2-35013148dde2" providerId="ADAL" clId="{6839A63A-0936-4DBF-8D99-4E41A66FD246}" dt="2023-05-29T14:12:16.650" v="1374" actId="1076"/>
          <ac:spMkLst>
            <pc:docMk/>
            <pc:sldMk cId="0" sldId="303"/>
            <ac:spMk id="14" creationId="{9DBEF052-FD7C-DD30-AB51-135C593E3FFF}"/>
          </ac:spMkLst>
        </pc:spChg>
        <pc:spChg chg="add mod">
          <ac:chgData name="THAI THANH PHAT" userId="9ed71a28-4d91-470a-a2b2-35013148dde2" providerId="ADAL" clId="{6839A63A-0936-4DBF-8D99-4E41A66FD246}" dt="2023-05-29T14:12:20.111" v="1375" actId="1076"/>
          <ac:spMkLst>
            <pc:docMk/>
            <pc:sldMk cId="0" sldId="303"/>
            <ac:spMk id="15" creationId="{ECE8DFB7-CC6A-E515-BBAD-2E2DBABF7F0B}"/>
          </ac:spMkLst>
        </pc:spChg>
        <pc:picChg chg="add del mod">
          <ac:chgData name="THAI THANH PHAT" userId="9ed71a28-4d91-470a-a2b2-35013148dde2" providerId="ADAL" clId="{6839A63A-0936-4DBF-8D99-4E41A66FD246}" dt="2023-05-29T14:12:02.092" v="1370" actId="478"/>
          <ac:picMkLst>
            <pc:docMk/>
            <pc:sldMk cId="0" sldId="303"/>
            <ac:picMk id="3" creationId="{52DE9671-B1BE-CC00-F9F4-6AD71E2D3B44}"/>
          </ac:picMkLst>
        </pc:picChg>
      </pc:sldChg>
      <pc:sldChg chg="addSp delSp modSp add mod">
        <pc:chgData name="THAI THANH PHAT" userId="9ed71a28-4d91-470a-a2b2-35013148dde2" providerId="ADAL" clId="{6839A63A-0936-4DBF-8D99-4E41A66FD246}" dt="2023-05-29T17:45:29.117" v="2025" actId="20577"/>
        <pc:sldMkLst>
          <pc:docMk/>
          <pc:sldMk cId="0" sldId="304"/>
        </pc:sldMkLst>
        <pc:spChg chg="mod">
          <ac:chgData name="THAI THANH PHAT" userId="9ed71a28-4d91-470a-a2b2-35013148dde2" providerId="ADAL" clId="{6839A63A-0936-4DBF-8D99-4E41A66FD246}" dt="2023-05-29T10:50:48.563" v="775"/>
          <ac:spMkLst>
            <pc:docMk/>
            <pc:sldMk cId="0" sldId="304"/>
            <ac:spMk id="4" creationId="{A713925C-DB41-9735-6C57-445851818CCA}"/>
          </ac:spMkLst>
        </pc:spChg>
        <pc:spChg chg="mod">
          <ac:chgData name="THAI THANH PHAT" userId="9ed71a28-4d91-470a-a2b2-35013148dde2" providerId="ADAL" clId="{6839A63A-0936-4DBF-8D99-4E41A66FD246}" dt="2023-05-29T10:50:48.563" v="775"/>
          <ac:spMkLst>
            <pc:docMk/>
            <pc:sldMk cId="0" sldId="304"/>
            <ac:spMk id="5" creationId="{239A12F8-B9D1-BD61-5E1F-A5438547D4AF}"/>
          </ac:spMkLst>
        </pc:spChg>
        <pc:spChg chg="add del mod">
          <ac:chgData name="THAI THANH PHAT" userId="9ed71a28-4d91-470a-a2b2-35013148dde2" providerId="ADAL" clId="{6839A63A-0936-4DBF-8D99-4E41A66FD246}" dt="2023-05-29T10:50:51.590" v="776"/>
          <ac:spMkLst>
            <pc:docMk/>
            <pc:sldMk cId="0" sldId="304"/>
            <ac:spMk id="6" creationId="{FF508C34-C3A8-FB91-EC84-7714493F2008}"/>
          </ac:spMkLst>
        </pc:spChg>
        <pc:spChg chg="add del mod">
          <ac:chgData name="THAI THANH PHAT" userId="9ed71a28-4d91-470a-a2b2-35013148dde2" providerId="ADAL" clId="{6839A63A-0936-4DBF-8D99-4E41A66FD246}" dt="2023-05-29T10:50:51.590" v="776"/>
          <ac:spMkLst>
            <pc:docMk/>
            <pc:sldMk cId="0" sldId="304"/>
            <ac:spMk id="7" creationId="{D8FD2AAC-60E5-2F38-26BD-E2DAEA4959D9}"/>
          </ac:spMkLst>
        </pc:spChg>
        <pc:spChg chg="add del mod">
          <ac:chgData name="THAI THANH PHAT" userId="9ed71a28-4d91-470a-a2b2-35013148dde2" providerId="ADAL" clId="{6839A63A-0936-4DBF-8D99-4E41A66FD246}" dt="2023-05-29T10:50:51.590" v="776"/>
          <ac:spMkLst>
            <pc:docMk/>
            <pc:sldMk cId="0" sldId="304"/>
            <ac:spMk id="8" creationId="{934204E7-E64C-9FAC-187D-89D5F976BC9F}"/>
          </ac:spMkLst>
        </pc:spChg>
        <pc:spChg chg="add del mod">
          <ac:chgData name="THAI THANH PHAT" userId="9ed71a28-4d91-470a-a2b2-35013148dde2" providerId="ADAL" clId="{6839A63A-0936-4DBF-8D99-4E41A66FD246}" dt="2023-05-29T10:50:51.590" v="776"/>
          <ac:spMkLst>
            <pc:docMk/>
            <pc:sldMk cId="0" sldId="304"/>
            <ac:spMk id="9" creationId="{C6A00115-C75E-55E4-30FC-51AF24EF0E25}"/>
          </ac:spMkLst>
        </pc:spChg>
        <pc:spChg chg="add del mod">
          <ac:chgData name="THAI THANH PHAT" userId="9ed71a28-4d91-470a-a2b2-35013148dde2" providerId="ADAL" clId="{6839A63A-0936-4DBF-8D99-4E41A66FD246}" dt="2023-05-29T10:50:51.590" v="776"/>
          <ac:spMkLst>
            <pc:docMk/>
            <pc:sldMk cId="0" sldId="304"/>
            <ac:spMk id="10" creationId="{C205EC65-F1C2-FFEE-5FB9-FFB8D2BCF7FE}"/>
          </ac:spMkLst>
        </pc:spChg>
        <pc:spChg chg="mod">
          <ac:chgData name="THAI THANH PHAT" userId="9ed71a28-4d91-470a-a2b2-35013148dde2" providerId="ADAL" clId="{6839A63A-0936-4DBF-8D99-4E41A66FD246}" dt="2023-05-29T10:50:48.563" v="775"/>
          <ac:spMkLst>
            <pc:docMk/>
            <pc:sldMk cId="0" sldId="304"/>
            <ac:spMk id="12" creationId="{2895203A-E1EF-ABAA-C586-E635EA2B9C0A}"/>
          </ac:spMkLst>
        </pc:spChg>
        <pc:spChg chg="mod">
          <ac:chgData name="THAI THANH PHAT" userId="9ed71a28-4d91-470a-a2b2-35013148dde2" providerId="ADAL" clId="{6839A63A-0936-4DBF-8D99-4E41A66FD246}" dt="2023-05-29T10:50:48.563" v="775"/>
          <ac:spMkLst>
            <pc:docMk/>
            <pc:sldMk cId="0" sldId="304"/>
            <ac:spMk id="13" creationId="{F29C025D-AF88-BC3B-4A56-0E8A499C3602}"/>
          </ac:spMkLst>
        </pc:spChg>
        <pc:spChg chg="add del mod">
          <ac:chgData name="THAI THANH PHAT" userId="9ed71a28-4d91-470a-a2b2-35013148dde2" providerId="ADAL" clId="{6839A63A-0936-4DBF-8D99-4E41A66FD246}" dt="2023-05-29T10:50:51.590" v="776"/>
          <ac:spMkLst>
            <pc:docMk/>
            <pc:sldMk cId="0" sldId="304"/>
            <ac:spMk id="14" creationId="{5D188F7F-6F01-89F5-8B19-5C61D4C0017A}"/>
          </ac:spMkLst>
        </pc:spChg>
        <pc:spChg chg="mod">
          <ac:chgData name="THAI THANH PHAT" userId="9ed71a28-4d91-470a-a2b2-35013148dde2" providerId="ADAL" clId="{6839A63A-0936-4DBF-8D99-4E41A66FD246}" dt="2023-05-29T10:51:10.372" v="777"/>
          <ac:spMkLst>
            <pc:docMk/>
            <pc:sldMk cId="0" sldId="304"/>
            <ac:spMk id="16" creationId="{1583CCDD-40C3-3C55-70D5-257D2065311F}"/>
          </ac:spMkLst>
        </pc:spChg>
        <pc:spChg chg="mod">
          <ac:chgData name="THAI THANH PHAT" userId="9ed71a28-4d91-470a-a2b2-35013148dde2" providerId="ADAL" clId="{6839A63A-0936-4DBF-8D99-4E41A66FD246}" dt="2023-05-29T10:51:10.372" v="777"/>
          <ac:spMkLst>
            <pc:docMk/>
            <pc:sldMk cId="0" sldId="304"/>
            <ac:spMk id="17" creationId="{7BA1078A-EAC1-3B01-03AF-7204EFA7C19D}"/>
          </ac:spMkLst>
        </pc:spChg>
        <pc:spChg chg="mod">
          <ac:chgData name="THAI THANH PHAT" userId="9ed71a28-4d91-470a-a2b2-35013148dde2" providerId="ADAL" clId="{6839A63A-0936-4DBF-8D99-4E41A66FD246}" dt="2023-05-29T10:51:10.372" v="777"/>
          <ac:spMkLst>
            <pc:docMk/>
            <pc:sldMk cId="0" sldId="304"/>
            <ac:spMk id="19" creationId="{912A84E2-8CCF-8A6F-9A08-7BB46A6BC7EA}"/>
          </ac:spMkLst>
        </pc:spChg>
        <pc:spChg chg="mod">
          <ac:chgData name="THAI THANH PHAT" userId="9ed71a28-4d91-470a-a2b2-35013148dde2" providerId="ADAL" clId="{6839A63A-0936-4DBF-8D99-4E41A66FD246}" dt="2023-05-29T10:51:10.372" v="777"/>
          <ac:spMkLst>
            <pc:docMk/>
            <pc:sldMk cId="0" sldId="304"/>
            <ac:spMk id="20" creationId="{7F5FA711-DE83-47EA-48DE-C018EB30D228}"/>
          </ac:spMkLst>
        </pc:spChg>
        <pc:spChg chg="add mod">
          <ac:chgData name="THAI THANH PHAT" userId="9ed71a28-4d91-470a-a2b2-35013148dde2" providerId="ADAL" clId="{6839A63A-0936-4DBF-8D99-4E41A66FD246}" dt="2023-05-29T10:51:18.584" v="779" actId="1076"/>
          <ac:spMkLst>
            <pc:docMk/>
            <pc:sldMk cId="0" sldId="304"/>
            <ac:spMk id="21" creationId="{858B71D4-61C0-D5F3-4E2C-C4827E408D5B}"/>
          </ac:spMkLst>
        </pc:spChg>
        <pc:spChg chg="add mod">
          <ac:chgData name="THAI THANH PHAT" userId="9ed71a28-4d91-470a-a2b2-35013148dde2" providerId="ADAL" clId="{6839A63A-0936-4DBF-8D99-4E41A66FD246}" dt="2023-05-29T10:51:18.584" v="779" actId="1076"/>
          <ac:spMkLst>
            <pc:docMk/>
            <pc:sldMk cId="0" sldId="304"/>
            <ac:spMk id="22" creationId="{D86E6EC9-2D39-C200-881D-88040821135E}"/>
          </ac:spMkLst>
        </pc:spChg>
        <pc:spChg chg="add mod">
          <ac:chgData name="THAI THANH PHAT" userId="9ed71a28-4d91-470a-a2b2-35013148dde2" providerId="ADAL" clId="{6839A63A-0936-4DBF-8D99-4E41A66FD246}" dt="2023-05-29T10:51:18.584" v="779" actId="1076"/>
          <ac:spMkLst>
            <pc:docMk/>
            <pc:sldMk cId="0" sldId="304"/>
            <ac:spMk id="23" creationId="{98B8404C-B14D-AD20-4DD5-82F01F9BB7C1}"/>
          </ac:spMkLst>
        </pc:spChg>
        <pc:spChg chg="add mod">
          <ac:chgData name="THAI THANH PHAT" userId="9ed71a28-4d91-470a-a2b2-35013148dde2" providerId="ADAL" clId="{6839A63A-0936-4DBF-8D99-4E41A66FD246}" dt="2023-05-29T10:51:18.584" v="779" actId="1076"/>
          <ac:spMkLst>
            <pc:docMk/>
            <pc:sldMk cId="0" sldId="304"/>
            <ac:spMk id="24" creationId="{836488E0-1F47-FA8B-D923-8FA58EEB728C}"/>
          </ac:spMkLst>
        </pc:spChg>
        <pc:spChg chg="mod">
          <ac:chgData name="THAI THANH PHAT" userId="9ed71a28-4d91-470a-a2b2-35013148dde2" providerId="ADAL" clId="{6839A63A-0936-4DBF-8D99-4E41A66FD246}" dt="2023-05-29T10:51:10.372" v="777"/>
          <ac:spMkLst>
            <pc:docMk/>
            <pc:sldMk cId="0" sldId="304"/>
            <ac:spMk id="26" creationId="{6CE2580B-EEC7-F293-F84F-C2DAF20BE393}"/>
          </ac:spMkLst>
        </pc:spChg>
        <pc:spChg chg="mod">
          <ac:chgData name="THAI THANH PHAT" userId="9ed71a28-4d91-470a-a2b2-35013148dde2" providerId="ADAL" clId="{6839A63A-0936-4DBF-8D99-4E41A66FD246}" dt="2023-05-29T10:51:10.372" v="777"/>
          <ac:spMkLst>
            <pc:docMk/>
            <pc:sldMk cId="0" sldId="304"/>
            <ac:spMk id="27" creationId="{50FBBD36-9AFB-DD52-DB43-91CADBE835E8}"/>
          </ac:spMkLst>
        </pc:spChg>
        <pc:spChg chg="add mod">
          <ac:chgData name="THAI THANH PHAT" userId="9ed71a28-4d91-470a-a2b2-35013148dde2" providerId="ADAL" clId="{6839A63A-0936-4DBF-8D99-4E41A66FD246}" dt="2023-05-29T10:51:44.758" v="780" actId="1076"/>
          <ac:spMkLst>
            <pc:docMk/>
            <pc:sldMk cId="0" sldId="304"/>
            <ac:spMk id="28" creationId="{876B7BCE-C0A2-E83D-5277-088F107D54F4}"/>
          </ac:spMkLst>
        </pc:spChg>
        <pc:spChg chg="add mod">
          <ac:chgData name="THAI THANH PHAT" userId="9ed71a28-4d91-470a-a2b2-35013148dde2" providerId="ADAL" clId="{6839A63A-0936-4DBF-8D99-4E41A66FD246}" dt="2023-05-29T10:51:44.758" v="780" actId="1076"/>
          <ac:spMkLst>
            <pc:docMk/>
            <pc:sldMk cId="0" sldId="304"/>
            <ac:spMk id="29" creationId="{6328E179-72B8-92C0-3A44-9E425EB7AA8D}"/>
          </ac:spMkLst>
        </pc:spChg>
        <pc:spChg chg="mod">
          <ac:chgData name="THAI THANH PHAT" userId="9ed71a28-4d91-470a-a2b2-35013148dde2" providerId="ADAL" clId="{6839A63A-0936-4DBF-8D99-4E41A66FD246}" dt="2023-05-29T10:51:10.372" v="777"/>
          <ac:spMkLst>
            <pc:docMk/>
            <pc:sldMk cId="0" sldId="304"/>
            <ac:spMk id="31" creationId="{C52C836E-C37A-EE0B-74E5-BECCBB82AB12}"/>
          </ac:spMkLst>
        </pc:spChg>
        <pc:spChg chg="mod">
          <ac:chgData name="THAI THANH PHAT" userId="9ed71a28-4d91-470a-a2b2-35013148dde2" providerId="ADAL" clId="{6839A63A-0936-4DBF-8D99-4E41A66FD246}" dt="2023-05-29T10:51:10.372" v="777"/>
          <ac:spMkLst>
            <pc:docMk/>
            <pc:sldMk cId="0" sldId="304"/>
            <ac:spMk id="32" creationId="{54761825-3522-41AB-5D6B-F22CC09A6249}"/>
          </ac:spMkLst>
        </pc:spChg>
        <pc:spChg chg="add mod">
          <ac:chgData name="THAI THANH PHAT" userId="9ed71a28-4d91-470a-a2b2-35013148dde2" providerId="ADAL" clId="{6839A63A-0936-4DBF-8D99-4E41A66FD246}" dt="2023-05-29T10:51:44.758" v="780" actId="1076"/>
          <ac:spMkLst>
            <pc:docMk/>
            <pc:sldMk cId="0" sldId="304"/>
            <ac:spMk id="33" creationId="{8F70D081-A264-4C72-B5F6-6DCD3B324BC5}"/>
          </ac:spMkLst>
        </pc:spChg>
        <pc:spChg chg="add mod">
          <ac:chgData name="THAI THANH PHAT" userId="9ed71a28-4d91-470a-a2b2-35013148dde2" providerId="ADAL" clId="{6839A63A-0936-4DBF-8D99-4E41A66FD246}" dt="2023-05-29T10:51:44.758" v="780" actId="1076"/>
          <ac:spMkLst>
            <pc:docMk/>
            <pc:sldMk cId="0" sldId="304"/>
            <ac:spMk id="34" creationId="{C3EB222E-968F-B625-7679-0CFC3AFC3495}"/>
          </ac:spMkLst>
        </pc:spChg>
        <pc:spChg chg="mod">
          <ac:chgData name="THAI THANH PHAT" userId="9ed71a28-4d91-470a-a2b2-35013148dde2" providerId="ADAL" clId="{6839A63A-0936-4DBF-8D99-4E41A66FD246}" dt="2023-05-29T17:45:27.140" v="2023" actId="20577"/>
          <ac:spMkLst>
            <pc:docMk/>
            <pc:sldMk cId="0" sldId="304"/>
            <ac:spMk id="981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5:04.189" v="2018" actId="14100"/>
          <ac:spMkLst>
            <pc:docMk/>
            <pc:sldMk cId="0" sldId="304"/>
            <ac:spMk id="983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5:27.893" v="2024" actId="20577"/>
          <ac:spMkLst>
            <pc:docMk/>
            <pc:sldMk cId="0" sldId="304"/>
            <ac:spMk id="985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5:29.117" v="2025" actId="20577"/>
          <ac:spMkLst>
            <pc:docMk/>
            <pc:sldMk cId="0" sldId="304"/>
            <ac:spMk id="987" creationId="{00000000-0000-0000-0000-000000000000}"/>
          </ac:spMkLst>
        </pc:spChg>
        <pc:grpChg chg="add del mod">
          <ac:chgData name="THAI THANH PHAT" userId="9ed71a28-4d91-470a-a2b2-35013148dde2" providerId="ADAL" clId="{6839A63A-0936-4DBF-8D99-4E41A66FD246}" dt="2023-05-29T10:50:51.590" v="776"/>
          <ac:grpSpMkLst>
            <pc:docMk/>
            <pc:sldMk cId="0" sldId="304"/>
            <ac:grpSpMk id="3" creationId="{A7893840-E151-D27B-2F42-9F4709AC56FD}"/>
          </ac:grpSpMkLst>
        </pc:grpChg>
        <pc:grpChg chg="add del mod">
          <ac:chgData name="THAI THANH PHAT" userId="9ed71a28-4d91-470a-a2b2-35013148dde2" providerId="ADAL" clId="{6839A63A-0936-4DBF-8D99-4E41A66FD246}" dt="2023-05-29T10:50:51.590" v="776"/>
          <ac:grpSpMkLst>
            <pc:docMk/>
            <pc:sldMk cId="0" sldId="304"/>
            <ac:grpSpMk id="11" creationId="{73FDE8EB-44A1-D4A9-A0D4-A1D082F73091}"/>
          </ac:grpSpMkLst>
        </pc:grpChg>
        <pc:grpChg chg="add mod">
          <ac:chgData name="THAI THANH PHAT" userId="9ed71a28-4d91-470a-a2b2-35013148dde2" providerId="ADAL" clId="{6839A63A-0936-4DBF-8D99-4E41A66FD246}" dt="2023-05-29T10:51:18.584" v="779" actId="1076"/>
          <ac:grpSpMkLst>
            <pc:docMk/>
            <pc:sldMk cId="0" sldId="304"/>
            <ac:grpSpMk id="15" creationId="{6B93D0C1-3E21-6909-0799-0DDBC487F539}"/>
          </ac:grpSpMkLst>
        </pc:grpChg>
        <pc:grpChg chg="add mod">
          <ac:chgData name="THAI THANH PHAT" userId="9ed71a28-4d91-470a-a2b2-35013148dde2" providerId="ADAL" clId="{6839A63A-0936-4DBF-8D99-4E41A66FD246}" dt="2023-05-29T10:51:18.584" v="779" actId="1076"/>
          <ac:grpSpMkLst>
            <pc:docMk/>
            <pc:sldMk cId="0" sldId="304"/>
            <ac:grpSpMk id="18" creationId="{9C228D59-22C0-EB73-6A71-29F9B2725D65}"/>
          </ac:grpSpMkLst>
        </pc:grpChg>
        <pc:grpChg chg="add mod">
          <ac:chgData name="THAI THANH PHAT" userId="9ed71a28-4d91-470a-a2b2-35013148dde2" providerId="ADAL" clId="{6839A63A-0936-4DBF-8D99-4E41A66FD246}" dt="2023-05-29T10:51:44.758" v="780" actId="1076"/>
          <ac:grpSpMkLst>
            <pc:docMk/>
            <pc:sldMk cId="0" sldId="304"/>
            <ac:grpSpMk id="25" creationId="{400280E6-EA67-9E19-581B-66EEEF34A83C}"/>
          </ac:grpSpMkLst>
        </pc:grpChg>
        <pc:grpChg chg="add mod">
          <ac:chgData name="THAI THANH PHAT" userId="9ed71a28-4d91-470a-a2b2-35013148dde2" providerId="ADAL" clId="{6839A63A-0936-4DBF-8D99-4E41A66FD246}" dt="2023-05-29T10:51:44.758" v="780" actId="1076"/>
          <ac:grpSpMkLst>
            <pc:docMk/>
            <pc:sldMk cId="0" sldId="304"/>
            <ac:grpSpMk id="30" creationId="{68199ECC-B66B-09AC-6426-A9032EE63EFB}"/>
          </ac:grpSpMkLst>
        </pc:grpChg>
        <pc:grpChg chg="mod">
          <ac:chgData name="THAI THANH PHAT" userId="9ed71a28-4d91-470a-a2b2-35013148dde2" providerId="ADAL" clId="{6839A63A-0936-4DBF-8D99-4E41A66FD246}" dt="2023-05-29T11:21:00.342" v="925" actId="1076"/>
          <ac:grpSpMkLst>
            <pc:docMk/>
            <pc:sldMk cId="0" sldId="304"/>
            <ac:grpSpMk id="1005" creationId="{00000000-0000-0000-0000-000000000000}"/>
          </ac:grpSpMkLst>
        </pc:grpChg>
      </pc:sldChg>
      <pc:sldChg chg="addSp delSp modSp add mod modTransition">
        <pc:chgData name="THAI THANH PHAT" userId="9ed71a28-4d91-470a-a2b2-35013148dde2" providerId="ADAL" clId="{6839A63A-0936-4DBF-8D99-4E41A66FD246}" dt="2023-05-29T17:51:21.332" v="2095" actId="1076"/>
        <pc:sldMkLst>
          <pc:docMk/>
          <pc:sldMk cId="0" sldId="305"/>
        </pc:sldMkLst>
        <pc:spChg chg="mod">
          <ac:chgData name="THAI THANH PHAT" userId="9ed71a28-4d91-470a-a2b2-35013148dde2" providerId="ADAL" clId="{6839A63A-0936-4DBF-8D99-4E41A66FD246}" dt="2023-05-29T17:45:36.934" v="2027" actId="20577"/>
          <ac:spMkLst>
            <pc:docMk/>
            <pc:sldMk cId="0" sldId="305"/>
            <ac:spMk id="3" creationId="{366DF840-E86A-0AC3-B7BE-92AB011082EE}"/>
          </ac:spMkLst>
        </pc:spChg>
        <pc:spChg chg="mod">
          <ac:chgData name="THAI THANH PHAT" userId="9ed71a28-4d91-470a-a2b2-35013148dde2" providerId="ADAL" clId="{6839A63A-0936-4DBF-8D99-4E41A66FD246}" dt="2023-05-29T10:34:26.278" v="548" actId="1036"/>
          <ac:spMkLst>
            <pc:docMk/>
            <pc:sldMk cId="0" sldId="305"/>
            <ac:spMk id="10" creationId="{34BBA2D2-5DE8-766B-DE6D-9411FC6E14C9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11" creationId="{24675D91-0FE8-B4C6-DBA2-1954948177A9}"/>
          </ac:spMkLst>
        </pc:spChg>
        <pc:spChg chg="mod">
          <ac:chgData name="THAI THANH PHAT" userId="9ed71a28-4d91-470a-a2b2-35013148dde2" providerId="ADAL" clId="{6839A63A-0936-4DBF-8D99-4E41A66FD246}" dt="2023-05-29T17:45:35.376" v="2026" actId="20577"/>
          <ac:spMkLst>
            <pc:docMk/>
            <pc:sldMk cId="0" sldId="305"/>
            <ac:spMk id="12" creationId="{3693EC1E-6890-483F-E892-D6AE01A13999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16" creationId="{C48678FB-7757-D4CA-BE17-970092132DE6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17" creationId="{06304D80-A939-3714-04C5-FD4E3E0CA4C3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18" creationId="{7D5ABA1B-CAFA-03C3-0EF4-CB4E8BD576B5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20" creationId="{4A53D3FB-BBF2-46E6-1D0D-F66DA3F68AD5}"/>
          </ac:spMkLst>
        </pc:spChg>
        <pc:spChg chg="mod">
          <ac:chgData name="THAI THANH PHAT" userId="9ed71a28-4d91-470a-a2b2-35013148dde2" providerId="ADAL" clId="{6839A63A-0936-4DBF-8D99-4E41A66FD246}" dt="2023-05-29T11:43:46.810" v="1136" actId="207"/>
          <ac:spMkLst>
            <pc:docMk/>
            <pc:sldMk cId="0" sldId="305"/>
            <ac:spMk id="21" creationId="{3FF81504-0191-26F4-E19A-4014A2D4E194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22" creationId="{775206C8-8D48-3C03-2857-269BE3528A73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23" creationId="{330B45CD-2581-D680-0582-B478B664BB19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24" creationId="{ADC98CC4-DFDD-61A8-3EE9-4DB4BB58A4F5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25" creationId="{5B61B67E-D022-8439-293D-A6F911D2381B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26" creationId="{5AAE2686-234A-C4B1-BCED-75CB191112FE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28" creationId="{20770F8A-4C0C-456C-56C2-52C10CAEC206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29" creationId="{E8ED89C3-9C6A-50C0-E851-805C962592B7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30" creationId="{C317317B-EB55-EA1A-9499-264C47E19BCD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31" creationId="{8166199F-88EA-37B8-E5DB-302201DD68C6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32" creationId="{DF6E573D-2946-1569-019A-3B4AD3948CA2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33" creationId="{5560221D-F3AE-E601-7987-7F4F4063BA7D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34" creationId="{68BD7880-6FC9-785A-0F70-DC516B1CB00F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35" creationId="{D678DBF8-8B01-F34F-B5B8-B4F61B97FCB2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36" creationId="{1B08A4F6-9F06-F7CC-6CCA-59A01AF608A9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37" creationId="{0C418AA9-A882-0235-9C0B-49473E8BBE6F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39" creationId="{F01B2E9D-CB2E-A72F-BDFA-18E00E22AAD7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40" creationId="{D256C490-5A5A-D0F3-54E1-CB2AA84DE21B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41" creationId="{8B916179-F21C-0EC4-CAD4-FF73CC560B0D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42" creationId="{530E530B-4C86-8048-D094-492E44EAD2C3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43" creationId="{5C4D12A5-3EC1-5A10-1F37-4B7A2E6BFBF5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44" creationId="{217BF173-40B3-B674-76EF-D77292072BAB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45" creationId="{53284C44-FEA7-F25D-9AC5-F5D54C6B170F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46" creationId="{ABAAD318-914A-45AE-DEDD-DB957EAB8C6D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47" creationId="{1F599431-F42D-3067-C01B-BB1B8A08A384}"/>
          </ac:spMkLst>
        </pc:spChg>
        <pc:spChg chg="mod">
          <ac:chgData name="THAI THANH PHAT" userId="9ed71a28-4d91-470a-a2b2-35013148dde2" providerId="ADAL" clId="{6839A63A-0936-4DBF-8D99-4E41A66FD246}" dt="2023-05-29T10:50:12.572" v="769"/>
          <ac:spMkLst>
            <pc:docMk/>
            <pc:sldMk cId="0" sldId="305"/>
            <ac:spMk id="48" creationId="{2BF394E6-5E69-AB23-05F7-18F5C0773223}"/>
          </ac:spMkLst>
        </pc:spChg>
        <pc:spChg chg="add del mod">
          <ac:chgData name="THAI THANH PHAT" userId="9ed71a28-4d91-470a-a2b2-35013148dde2" providerId="ADAL" clId="{6839A63A-0936-4DBF-8D99-4E41A66FD246}" dt="2023-05-29T17:51:04.228" v="2091" actId="478"/>
          <ac:spMkLst>
            <pc:docMk/>
            <pc:sldMk cId="0" sldId="305"/>
            <ac:spMk id="49" creationId="{50AB0C8D-4196-4B5F-A376-3C292DEEA157}"/>
          </ac:spMkLst>
        </pc:spChg>
        <pc:spChg chg="add del mod">
          <ac:chgData name="THAI THANH PHAT" userId="9ed71a28-4d91-470a-a2b2-35013148dde2" providerId="ADAL" clId="{6839A63A-0936-4DBF-8D99-4E41A66FD246}" dt="2023-05-29T17:51:02.432" v="2090" actId="478"/>
          <ac:spMkLst>
            <pc:docMk/>
            <pc:sldMk cId="0" sldId="305"/>
            <ac:spMk id="50" creationId="{A61ACB83-69FF-801B-8207-2FA81C83D425}"/>
          </ac:spMkLst>
        </pc:spChg>
        <pc:spChg chg="add del mod">
          <ac:chgData name="THAI THANH PHAT" userId="9ed71a28-4d91-470a-a2b2-35013148dde2" providerId="ADAL" clId="{6839A63A-0936-4DBF-8D99-4E41A66FD246}" dt="2023-05-29T17:51:06.098" v="2092" actId="478"/>
          <ac:spMkLst>
            <pc:docMk/>
            <pc:sldMk cId="0" sldId="305"/>
            <ac:spMk id="51" creationId="{312885F6-E831-F3BD-1EF3-F425E79E1881}"/>
          </ac:spMkLst>
        </pc:spChg>
        <pc:spChg chg="add mod">
          <ac:chgData name="THAI THANH PHAT" userId="9ed71a28-4d91-470a-a2b2-35013148dde2" providerId="ADAL" clId="{6839A63A-0936-4DBF-8D99-4E41A66FD246}" dt="2023-05-29T17:51:16.419" v="2094" actId="1076"/>
          <ac:spMkLst>
            <pc:docMk/>
            <pc:sldMk cId="0" sldId="305"/>
            <ac:spMk id="52" creationId="{9FED43D4-401C-572F-CB16-0CC5145A4D0F}"/>
          </ac:spMkLst>
        </pc:spChg>
        <pc:spChg chg="add mod">
          <ac:chgData name="THAI THANH PHAT" userId="9ed71a28-4d91-470a-a2b2-35013148dde2" providerId="ADAL" clId="{6839A63A-0936-4DBF-8D99-4E41A66FD246}" dt="2023-05-29T17:51:12.780" v="2093" actId="1076"/>
          <ac:spMkLst>
            <pc:docMk/>
            <pc:sldMk cId="0" sldId="305"/>
            <ac:spMk id="53" creationId="{8EAB6D70-E2DD-D21A-1959-31EE3D28044D}"/>
          </ac:spMkLst>
        </pc:spChg>
        <pc:spChg chg="add mod">
          <ac:chgData name="THAI THANH PHAT" userId="9ed71a28-4d91-470a-a2b2-35013148dde2" providerId="ADAL" clId="{6839A63A-0936-4DBF-8D99-4E41A66FD246}" dt="2023-05-29T17:51:21.332" v="2095" actId="1076"/>
          <ac:spMkLst>
            <pc:docMk/>
            <pc:sldMk cId="0" sldId="305"/>
            <ac:spMk id="54" creationId="{A9043A83-BE42-4B18-D8A2-9E39AC8FAB2D}"/>
          </ac:spMkLst>
        </pc:spChg>
        <pc:spChg chg="mod">
          <ac:chgData name="THAI THANH PHAT" userId="9ed71a28-4d91-470a-a2b2-35013148dde2" providerId="ADAL" clId="{6839A63A-0936-4DBF-8D99-4E41A66FD246}" dt="2023-05-29T10:34:26.278" v="548" actId="1036"/>
          <ac:spMkLst>
            <pc:docMk/>
            <pc:sldMk cId="0" sldId="305"/>
            <ac:spMk id="933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1:40:57.256" v="1110" actId="255"/>
          <ac:spMkLst>
            <pc:docMk/>
            <pc:sldMk cId="0" sldId="305"/>
            <ac:spMk id="935" creationId="{00000000-0000-0000-0000-000000000000}"/>
          </ac:spMkLst>
        </pc:spChg>
        <pc:grpChg chg="add mod">
          <ac:chgData name="THAI THANH PHAT" userId="9ed71a28-4d91-470a-a2b2-35013148dde2" providerId="ADAL" clId="{6839A63A-0936-4DBF-8D99-4E41A66FD246}" dt="2023-05-29T10:50:19.692" v="770" actId="1076"/>
          <ac:grpSpMkLst>
            <pc:docMk/>
            <pc:sldMk cId="0" sldId="305"/>
            <ac:grpSpMk id="2" creationId="{650F9718-A456-28C8-CBC3-779743551E19}"/>
          </ac:grpSpMkLst>
        </pc:grpChg>
        <pc:grpChg chg="mod">
          <ac:chgData name="THAI THANH PHAT" userId="9ed71a28-4d91-470a-a2b2-35013148dde2" providerId="ADAL" clId="{6839A63A-0936-4DBF-8D99-4E41A66FD246}" dt="2023-05-29T10:34:26.278" v="548" actId="1036"/>
          <ac:grpSpMkLst>
            <pc:docMk/>
            <pc:sldMk cId="0" sldId="305"/>
            <ac:grpSpMk id="4" creationId="{A912702F-F66D-80ED-5009-FBAD2C143483}"/>
          </ac:grpSpMkLst>
        </pc:grpChg>
        <pc:grpChg chg="add mod">
          <ac:chgData name="THAI THANH PHAT" userId="9ed71a28-4d91-470a-a2b2-35013148dde2" providerId="ADAL" clId="{6839A63A-0936-4DBF-8D99-4E41A66FD246}" dt="2023-05-29T10:50:22.221" v="771" actId="1076"/>
          <ac:grpSpMkLst>
            <pc:docMk/>
            <pc:sldMk cId="0" sldId="305"/>
            <ac:grpSpMk id="27" creationId="{EAC02FB2-6417-A477-D540-9F74CA9924DB}"/>
          </ac:grpSpMkLst>
        </pc:grpChg>
        <pc:grpChg chg="add mod">
          <ac:chgData name="THAI THANH PHAT" userId="9ed71a28-4d91-470a-a2b2-35013148dde2" providerId="ADAL" clId="{6839A63A-0936-4DBF-8D99-4E41A66FD246}" dt="2023-05-29T10:50:24.715" v="772" actId="1076"/>
          <ac:grpSpMkLst>
            <pc:docMk/>
            <pc:sldMk cId="0" sldId="305"/>
            <ac:grpSpMk id="38" creationId="{3172F85C-18BC-37B7-B63E-3BD31C2E5100}"/>
          </ac:grpSpMkLst>
        </pc:grpChg>
        <pc:grpChg chg="mod">
          <ac:chgData name="THAI THANH PHAT" userId="9ed71a28-4d91-470a-a2b2-35013148dde2" providerId="ADAL" clId="{6839A63A-0936-4DBF-8D99-4E41A66FD246}" dt="2023-05-29T10:34:26.278" v="548" actId="1036"/>
          <ac:grpSpMkLst>
            <pc:docMk/>
            <pc:sldMk cId="0" sldId="305"/>
            <ac:grpSpMk id="669" creationId="{00000000-0000-0000-0000-000000000000}"/>
          </ac:grpSpMkLst>
        </pc:grpChg>
      </pc:sldChg>
      <pc:sldChg chg="addSp modSp add mod modTransition">
        <pc:chgData name="THAI THANH PHAT" userId="9ed71a28-4d91-470a-a2b2-35013148dde2" providerId="ADAL" clId="{6839A63A-0936-4DBF-8D99-4E41A66FD246}" dt="2023-05-29T17:46:01.756" v="2030" actId="1076"/>
        <pc:sldMkLst>
          <pc:docMk/>
          <pc:sldMk cId="0" sldId="306"/>
        </pc:sldMkLst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3" creationId="{CEDD220B-2725-9562-D194-74E82E082D9E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4" creationId="{51CA223B-9E08-79B7-1AA9-D80DD24D0867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5" creationId="{5721280A-5103-6869-E84E-2A3A6BB731F2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6" creationId="{7CFF2137-0FD3-5CCC-6D40-4545E3941B63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7" creationId="{FB69F26D-379C-6505-FF02-05EB94213FE2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8" creationId="{0544CA4A-897B-FD72-2E45-4D038C164BC6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9" creationId="{A823B2F6-DA31-040C-77E4-409C4DD9812B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11" creationId="{5F017547-E4C0-E2FC-5725-45C9D4CBB701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12" creationId="{536B1E68-F59C-777E-6DC9-5334D5501753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13" creationId="{FDB35098-5ACA-4BFC-986C-0FDE02672EAB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14" creationId="{BDA6F21B-FCAD-2557-0031-DC8574B9EEF7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15" creationId="{04094BFC-0B6A-CC7B-461B-57B54E4197EE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16" creationId="{5720F015-4EC4-A352-9986-0916A339808B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17" creationId="{5BA3957F-19F0-89D3-1E6F-65640BBC3CF0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18" creationId="{27FB370F-741E-6A22-09A8-E1CB2F2B6BE7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19" creationId="{DC85C035-A385-5CAC-8E7F-D0308B716E08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20" creationId="{4CF91BC9-DEE5-7ED8-896A-772A63BC51ED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21" creationId="{9143988E-C002-C100-310D-94A7FBAE8401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22" creationId="{A202733A-FC91-1DA4-9B40-064A15B16556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23" creationId="{829989FF-A32B-4F86-7C55-2B5B768265A0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24" creationId="{CEEC4DAE-6FBD-2826-684A-B695B01CEA9C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25" creationId="{C1832A7D-5CD3-2248-6AA9-6EBF20CF3C1B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26" creationId="{7A25D9C4-8A63-BCAA-B599-5834A07DD8AA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27" creationId="{07E3E65C-76A9-280B-8A35-944DB425649A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28" creationId="{532A8569-0EDE-6DCD-A7E2-1862F15D4B05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29" creationId="{A17901EF-A478-22EA-7A76-8492EDFD31D0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30" creationId="{F991E4C5-99BD-3344-B70C-6709E22509EE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31" creationId="{18433582-1677-195C-7F57-5D3D39EAF232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32" creationId="{102AC06C-2DA1-2C78-743D-78688ACDCBBF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33" creationId="{2B054DA5-B063-6BF1-5372-07EBD482FCE3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34" creationId="{A64E2972-AA32-74BE-8709-EE191FF92144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36" creationId="{C24486A6-0163-C235-1A8B-B98E0AFAA473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37" creationId="{37632C48-6041-F8A4-E413-48E742A7D829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38" creationId="{CCFD8F01-17C6-40F1-2ECB-8C0EAFD2F37B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39" creationId="{071D6D2E-DEDA-F451-80FD-DEE1153FD079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40" creationId="{00A222FB-9B6B-E651-F606-90A4A1E9BCB4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41" creationId="{6CCC709C-13A7-748C-083E-17993ADF6AB1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42" creationId="{AC4D1FE4-6926-E474-F851-872960839BCF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43" creationId="{D4C8FC0A-E825-E9CE-544C-AC5476E5A952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44" creationId="{A09933BB-CF54-5DCD-74FB-80191FA58A94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45" creationId="{19B947D4-7B36-C06B-6675-FEF2CA7D51B6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46" creationId="{255C39D3-0F6E-053F-123D-7531C17B949D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47" creationId="{9EE80A3C-C64B-8138-494E-E7FDC19523BB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48" creationId="{07D8069C-C590-1ACC-7B0B-0BDD4010F862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49" creationId="{77099256-FA9A-B0E8-28DD-701092AC0004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50" creationId="{1147DA2A-A500-740B-633E-14FF572D2248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51" creationId="{FE1B04B9-47FA-F9C9-BF25-406264591B7F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52" creationId="{7188AD72-1387-62DD-9BDE-E5CEF77569B8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53" creationId="{E029C0F5-6C78-A768-7210-A308CFF26E38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54" creationId="{7B7252F4-8249-4618-BF98-186DFFBEA530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55" creationId="{B5CC1039-DD42-5F7D-E9F5-28551490319D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56" creationId="{FB6D7C1E-01A5-728F-D583-E8EE57F095DE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57" creationId="{048333C9-A192-B4DB-CDEE-BEF8E0B35D8E}"/>
          </ac:spMkLst>
        </pc:spChg>
        <pc:spChg chg="mod">
          <ac:chgData name="THAI THANH PHAT" userId="9ed71a28-4d91-470a-a2b2-35013148dde2" providerId="ADAL" clId="{6839A63A-0936-4DBF-8D99-4E41A66FD246}" dt="2023-05-29T10:52:10.204" v="782"/>
          <ac:spMkLst>
            <pc:docMk/>
            <pc:sldMk cId="0" sldId="306"/>
            <ac:spMk id="58" creationId="{47790FD4-2FFF-7FE1-F5DB-958C678CBD3B}"/>
          </ac:spMkLst>
        </pc:spChg>
        <pc:spChg chg="mod">
          <ac:chgData name="THAI THANH PHAT" userId="9ed71a28-4d91-470a-a2b2-35013148dde2" providerId="ADAL" clId="{6839A63A-0936-4DBF-8D99-4E41A66FD246}" dt="2023-05-29T17:46:01.756" v="2030" actId="1076"/>
          <ac:spMkLst>
            <pc:docMk/>
            <pc:sldMk cId="0" sldId="306"/>
            <ac:spMk id="379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5:48.446" v="2029" actId="2710"/>
          <ac:spMkLst>
            <pc:docMk/>
            <pc:sldMk cId="0" sldId="306"/>
            <ac:spMk id="381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4:38:32.641" v="1615" actId="1036"/>
          <ac:spMkLst>
            <pc:docMk/>
            <pc:sldMk cId="0" sldId="306"/>
            <ac:spMk id="383" creationId="{00000000-0000-0000-0000-000000000000}"/>
          </ac:spMkLst>
        </pc:spChg>
        <pc:grpChg chg="add mod">
          <ac:chgData name="THAI THANH PHAT" userId="9ed71a28-4d91-470a-a2b2-35013148dde2" providerId="ADAL" clId="{6839A63A-0936-4DBF-8D99-4E41A66FD246}" dt="2023-05-29T10:52:23.423" v="787" actId="14100"/>
          <ac:grpSpMkLst>
            <pc:docMk/>
            <pc:sldMk cId="0" sldId="306"/>
            <ac:grpSpMk id="2" creationId="{00DB8549-EE13-EB61-F553-CD33FE3124F5}"/>
          </ac:grpSpMkLst>
        </pc:grpChg>
        <pc:grpChg chg="add mod">
          <ac:chgData name="THAI THANH PHAT" userId="9ed71a28-4d91-470a-a2b2-35013148dde2" providerId="ADAL" clId="{6839A63A-0936-4DBF-8D99-4E41A66FD246}" dt="2023-05-29T10:52:29.372" v="789" actId="14100"/>
          <ac:grpSpMkLst>
            <pc:docMk/>
            <pc:sldMk cId="0" sldId="306"/>
            <ac:grpSpMk id="10" creationId="{2B9004B3-577C-747F-BE78-33F33E14505D}"/>
          </ac:grpSpMkLst>
        </pc:grpChg>
        <pc:grpChg chg="add mod">
          <ac:chgData name="THAI THANH PHAT" userId="9ed71a28-4d91-470a-a2b2-35013148dde2" providerId="ADAL" clId="{6839A63A-0936-4DBF-8D99-4E41A66FD246}" dt="2023-05-29T10:52:25.548" v="788" actId="14100"/>
          <ac:grpSpMkLst>
            <pc:docMk/>
            <pc:sldMk cId="0" sldId="306"/>
            <ac:grpSpMk id="35" creationId="{5FD2CB5B-1AB8-7220-A809-80E5A140B20A}"/>
          </ac:grpSpMkLst>
        </pc:grpChg>
        <pc:grpChg chg="mod">
          <ac:chgData name="THAI THANH PHAT" userId="9ed71a28-4d91-470a-a2b2-35013148dde2" providerId="ADAL" clId="{6839A63A-0936-4DBF-8D99-4E41A66FD246}" dt="2023-05-29T14:12:57.886" v="1380" actId="14100"/>
          <ac:grpSpMkLst>
            <pc:docMk/>
            <pc:sldMk cId="0" sldId="306"/>
            <ac:grpSpMk id="345" creationId="{00000000-0000-0000-0000-000000000000}"/>
          </ac:grpSpMkLst>
        </pc:grpChg>
      </pc:sldChg>
      <pc:sldChg chg="addSp delSp modSp add mod modTransition">
        <pc:chgData name="THAI THANH PHAT" userId="9ed71a28-4d91-470a-a2b2-35013148dde2" providerId="ADAL" clId="{6839A63A-0936-4DBF-8D99-4E41A66FD246}" dt="2023-05-29T17:49:06.846" v="2083" actId="1076"/>
        <pc:sldMkLst>
          <pc:docMk/>
          <pc:sldMk cId="0" sldId="307"/>
        </pc:sldMkLst>
        <pc:spChg chg="add del mod">
          <ac:chgData name="THAI THANH PHAT" userId="9ed71a28-4d91-470a-a2b2-35013148dde2" providerId="ADAL" clId="{6839A63A-0936-4DBF-8D99-4E41A66FD246}" dt="2023-05-29T10:49:45.887" v="766"/>
          <ac:spMkLst>
            <pc:docMk/>
            <pc:sldMk cId="0" sldId="307"/>
            <ac:spMk id="2" creationId="{D52A8A6F-B724-B81F-F123-70C8CC13EB4E}"/>
          </ac:spMkLst>
        </pc:spChg>
        <pc:spChg chg="add mod">
          <ac:chgData name="THAI THANH PHAT" userId="9ed71a28-4d91-470a-a2b2-35013148dde2" providerId="ADAL" clId="{6839A63A-0936-4DBF-8D99-4E41A66FD246}" dt="2023-05-29T10:54:10.533" v="813" actId="1076"/>
          <ac:spMkLst>
            <pc:docMk/>
            <pc:sldMk cId="0" sldId="307"/>
            <ac:spMk id="4" creationId="{ED27C371-40C4-8A9E-4C04-87355BCD1E13}"/>
          </ac:spMkLst>
        </pc:spChg>
        <pc:spChg chg="add mod">
          <ac:chgData name="THAI THANH PHAT" userId="9ed71a28-4d91-470a-a2b2-35013148dde2" providerId="ADAL" clId="{6839A63A-0936-4DBF-8D99-4E41A66FD246}" dt="2023-05-29T10:54:58.093" v="848" actId="1076"/>
          <ac:spMkLst>
            <pc:docMk/>
            <pc:sldMk cId="0" sldId="307"/>
            <ac:spMk id="5" creationId="{E922B33D-B4EA-0FC8-B09A-E8701CACCD3E}"/>
          </ac:spMkLst>
        </pc:spChg>
        <pc:spChg chg="add mod">
          <ac:chgData name="THAI THANH PHAT" userId="9ed71a28-4d91-470a-a2b2-35013148dde2" providerId="ADAL" clId="{6839A63A-0936-4DBF-8D99-4E41A66FD246}" dt="2023-05-29T14:36:12.783" v="1579" actId="1076"/>
          <ac:spMkLst>
            <pc:docMk/>
            <pc:sldMk cId="0" sldId="307"/>
            <ac:spMk id="6" creationId="{83FF3DFA-90BE-AE61-A0B3-4312B53C936D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7" creationId="{DC58E355-E0CB-8A41-B6C0-9C19F5D28463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8" creationId="{0396C320-2273-AEA0-97C6-D731952CA378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9" creationId="{5C45BB34-FBA8-504B-110A-69920A34C54C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10" creationId="{3C4966D8-2C6D-613E-9C99-0D07662F7C45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11" creationId="{13ED5E2B-CD8F-7D54-4C2B-0551ACC5F7E4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12" creationId="{AD489F27-B104-37DC-5D08-71B4BE2E1699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13" creationId="{AE3821B9-D9FC-4875-A634-47E0EE96A852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14" creationId="{57A5738B-472D-D623-0E3E-5E793E26E830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15" creationId="{975B75F2-AD5B-FA3F-1B87-0D1B221B36A0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16" creationId="{BA5FAC1F-E002-AC67-2D61-0C40567C1F13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17" creationId="{F088EA2A-26B7-AAE9-E9CF-F8A5F3A4943B}"/>
          </ac:spMkLst>
        </pc:spChg>
        <pc:spChg chg="add mod">
          <ac:chgData name="THAI THANH PHAT" userId="9ed71a28-4d91-470a-a2b2-35013148dde2" providerId="ADAL" clId="{6839A63A-0936-4DBF-8D99-4E41A66FD246}" dt="2023-05-29T14:35:34.557" v="1576" actId="1076"/>
          <ac:spMkLst>
            <pc:docMk/>
            <pc:sldMk cId="0" sldId="307"/>
            <ac:spMk id="18" creationId="{50C2FDD8-1F52-3729-690E-6E3754A93093}"/>
          </ac:spMkLst>
        </pc:spChg>
        <pc:spChg chg="add mod">
          <ac:chgData name="THAI THANH PHAT" userId="9ed71a28-4d91-470a-a2b2-35013148dde2" providerId="ADAL" clId="{6839A63A-0936-4DBF-8D99-4E41A66FD246}" dt="2023-05-29T14:35:59.328" v="1578" actId="1076"/>
          <ac:spMkLst>
            <pc:docMk/>
            <pc:sldMk cId="0" sldId="307"/>
            <ac:spMk id="19" creationId="{8AB60B2B-62FB-EBD2-420F-63F210AA38F3}"/>
          </ac:spMkLst>
        </pc:spChg>
        <pc:spChg chg="add mod">
          <ac:chgData name="THAI THANH PHAT" userId="9ed71a28-4d91-470a-a2b2-35013148dde2" providerId="ADAL" clId="{6839A63A-0936-4DBF-8D99-4E41A66FD246}" dt="2023-05-29T14:35:59.328" v="1578" actId="1076"/>
          <ac:spMkLst>
            <pc:docMk/>
            <pc:sldMk cId="0" sldId="307"/>
            <ac:spMk id="20" creationId="{4D42731D-C303-40CF-D5A7-D6E7594103CD}"/>
          </ac:spMkLst>
        </pc:spChg>
        <pc:spChg chg="add mod">
          <ac:chgData name="THAI THANH PHAT" userId="9ed71a28-4d91-470a-a2b2-35013148dde2" providerId="ADAL" clId="{6839A63A-0936-4DBF-8D99-4E41A66FD246}" dt="2023-05-29T14:35:59.328" v="1578" actId="1076"/>
          <ac:spMkLst>
            <pc:docMk/>
            <pc:sldMk cId="0" sldId="307"/>
            <ac:spMk id="21" creationId="{C2AD4B36-072E-D82C-7463-C1C1491475EF}"/>
          </ac:spMkLst>
        </pc:spChg>
        <pc:spChg chg="add mod">
          <ac:chgData name="THAI THANH PHAT" userId="9ed71a28-4d91-470a-a2b2-35013148dde2" providerId="ADAL" clId="{6839A63A-0936-4DBF-8D99-4E41A66FD246}" dt="2023-05-29T14:35:59.328" v="1578" actId="1076"/>
          <ac:spMkLst>
            <pc:docMk/>
            <pc:sldMk cId="0" sldId="307"/>
            <ac:spMk id="22" creationId="{C978223F-48FF-2EE5-4624-3EC72C308B41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24" creationId="{14E472A6-18F2-1A0A-6E74-4D0BD436E264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25" creationId="{F188FBE6-2B35-FB80-3C24-40D96690AFF1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26" creationId="{D2FFBD0F-67A7-C7DE-7084-90482FDA9930}"/>
          </ac:spMkLst>
        </pc:spChg>
        <pc:spChg chg="add mod">
          <ac:chgData name="THAI THANH PHAT" userId="9ed71a28-4d91-470a-a2b2-35013148dde2" providerId="ADAL" clId="{6839A63A-0936-4DBF-8D99-4E41A66FD246}" dt="2023-05-29T14:35:59.328" v="1578" actId="1076"/>
          <ac:spMkLst>
            <pc:docMk/>
            <pc:sldMk cId="0" sldId="307"/>
            <ac:spMk id="27" creationId="{59F8EFA8-4565-43AE-D439-64AC934AD75B}"/>
          </ac:spMkLst>
        </pc:spChg>
        <pc:spChg chg="add mod">
          <ac:chgData name="THAI THANH PHAT" userId="9ed71a28-4d91-470a-a2b2-35013148dde2" providerId="ADAL" clId="{6839A63A-0936-4DBF-8D99-4E41A66FD246}" dt="2023-05-29T14:35:59.328" v="1578" actId="1076"/>
          <ac:spMkLst>
            <pc:docMk/>
            <pc:sldMk cId="0" sldId="307"/>
            <ac:spMk id="28" creationId="{0966810D-61DB-B983-2C96-9818BFB35F79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30" creationId="{5DBEF9EE-9D7F-0BEF-8FF2-A557E5857952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31" creationId="{7D4CC9E3-1856-DA55-793F-293D8D89706C}"/>
          </ac:spMkLst>
        </pc:spChg>
        <pc:spChg chg="add mod">
          <ac:chgData name="THAI THANH PHAT" userId="9ed71a28-4d91-470a-a2b2-35013148dde2" providerId="ADAL" clId="{6839A63A-0936-4DBF-8D99-4E41A66FD246}" dt="2023-05-29T14:35:59.328" v="1578" actId="1076"/>
          <ac:spMkLst>
            <pc:docMk/>
            <pc:sldMk cId="0" sldId="307"/>
            <ac:spMk id="32" creationId="{AC33D570-93AC-6241-AC3C-C2A007DB17DF}"/>
          </ac:spMkLst>
        </pc:spChg>
        <pc:spChg chg="add mod">
          <ac:chgData name="THAI THANH PHAT" userId="9ed71a28-4d91-470a-a2b2-35013148dde2" providerId="ADAL" clId="{6839A63A-0936-4DBF-8D99-4E41A66FD246}" dt="2023-05-29T14:35:59.328" v="1578" actId="1076"/>
          <ac:spMkLst>
            <pc:docMk/>
            <pc:sldMk cId="0" sldId="307"/>
            <ac:spMk id="33" creationId="{3A68E09B-54B8-A87F-6D11-6669F12BA319}"/>
          </ac:spMkLst>
        </pc:spChg>
        <pc:spChg chg="add mod">
          <ac:chgData name="THAI THANH PHAT" userId="9ed71a28-4d91-470a-a2b2-35013148dde2" providerId="ADAL" clId="{6839A63A-0936-4DBF-8D99-4E41A66FD246}" dt="2023-05-29T14:35:59.328" v="1578" actId="1076"/>
          <ac:spMkLst>
            <pc:docMk/>
            <pc:sldMk cId="0" sldId="307"/>
            <ac:spMk id="34" creationId="{051D5810-C277-1FBC-4571-55F1A6327C3E}"/>
          </ac:spMkLst>
        </pc:spChg>
        <pc:spChg chg="add mod">
          <ac:chgData name="THAI THANH PHAT" userId="9ed71a28-4d91-470a-a2b2-35013148dde2" providerId="ADAL" clId="{6839A63A-0936-4DBF-8D99-4E41A66FD246}" dt="2023-05-29T14:35:59.328" v="1578" actId="1076"/>
          <ac:spMkLst>
            <pc:docMk/>
            <pc:sldMk cId="0" sldId="307"/>
            <ac:spMk id="35" creationId="{8882A288-12EC-882A-3BBD-C2A3F06E531B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37" creationId="{FA766012-5EFD-57F8-51E5-68AC52D4D356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38" creationId="{90C6C017-5D48-375F-609D-BD3079ADCB96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39" creationId="{09457589-2FB9-21E0-9EF4-93D6B7226B48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40" creationId="{567F8C82-84B3-66DE-565C-792711399124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41" creationId="{2AAA3C34-9705-23C6-E298-BC2A31FECBBC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42" creationId="{0961DE0D-97BE-717B-1715-8E23B2137140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43" creationId="{4CF5D898-AC65-B83D-782D-A7615AFA0336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44" creationId="{8B333351-84B9-E47D-9D37-D0BE0953818E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45" creationId="{94ADE8CD-270F-E113-483B-EFD38513C10D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46" creationId="{BEC03A68-B9E9-2097-936C-09C30BD974D3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47" creationId="{57DDC4BF-FEA4-81D2-93D8-E60E052D7E35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48" creationId="{2A8FE5E8-DA79-A0AA-B566-503D34CE40A4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49" creationId="{B2DC00FF-9D22-8EE5-4A58-EFC858AEDC2A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50" creationId="{C7C5A0B1-1421-56D7-C8D4-3D68FD4831E9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51" creationId="{D4FA0DF6-4E53-D080-6E4C-4468BD91653E}"/>
          </ac:spMkLst>
        </pc:spChg>
        <pc:spChg chg="mod">
          <ac:chgData name="THAI THANH PHAT" userId="9ed71a28-4d91-470a-a2b2-35013148dde2" providerId="ADAL" clId="{6839A63A-0936-4DBF-8D99-4E41A66FD246}" dt="2023-05-29T14:35:30.238" v="1575"/>
          <ac:spMkLst>
            <pc:docMk/>
            <pc:sldMk cId="0" sldId="307"/>
            <ac:spMk id="52" creationId="{EB4D03AD-E338-1D97-A0AC-31913E80A932}"/>
          </ac:spMkLst>
        </pc:spChg>
        <pc:spChg chg="add mod">
          <ac:chgData name="THAI THANH PHAT" userId="9ed71a28-4d91-470a-a2b2-35013148dde2" providerId="ADAL" clId="{6839A63A-0936-4DBF-8D99-4E41A66FD246}" dt="2023-05-29T14:36:12.783" v="1579" actId="1076"/>
          <ac:spMkLst>
            <pc:docMk/>
            <pc:sldMk cId="0" sldId="307"/>
            <ac:spMk id="53" creationId="{DF9E3229-BCB1-B57A-3FCF-8156800017AE}"/>
          </ac:spMkLst>
        </pc:spChg>
        <pc:spChg chg="mod">
          <ac:chgData name="THAI THANH PHAT" userId="9ed71a28-4d91-470a-a2b2-35013148dde2" providerId="ADAL" clId="{6839A63A-0936-4DBF-8D99-4E41A66FD246}" dt="2023-05-29T17:47:12.034" v="2038" actId="2711"/>
          <ac:spMkLst>
            <pc:docMk/>
            <pc:sldMk cId="0" sldId="307"/>
            <ac:spMk id="506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7:26.484" v="2040" actId="1076"/>
          <ac:spMkLst>
            <pc:docMk/>
            <pc:sldMk cId="0" sldId="307"/>
            <ac:spMk id="508" creationId="{00000000-0000-0000-0000-000000000000}"/>
          </ac:spMkLst>
        </pc:spChg>
        <pc:spChg chg="del mod">
          <ac:chgData name="THAI THANH PHAT" userId="9ed71a28-4d91-470a-a2b2-35013148dde2" providerId="ADAL" clId="{6839A63A-0936-4DBF-8D99-4E41A66FD246}" dt="2023-05-29T11:50:21.970" v="1346" actId="478"/>
          <ac:spMkLst>
            <pc:docMk/>
            <pc:sldMk cId="0" sldId="307"/>
            <ac:spMk id="510" creationId="{00000000-0000-0000-0000-000000000000}"/>
          </ac:spMkLst>
        </pc:spChg>
        <pc:grpChg chg="add mod">
          <ac:chgData name="THAI THANH PHAT" userId="9ed71a28-4d91-470a-a2b2-35013148dde2" providerId="ADAL" clId="{6839A63A-0936-4DBF-8D99-4E41A66FD246}" dt="2023-05-29T14:35:59.328" v="1578" actId="1076"/>
          <ac:grpSpMkLst>
            <pc:docMk/>
            <pc:sldMk cId="0" sldId="307"/>
            <ac:grpSpMk id="23" creationId="{B877EBC3-0458-CCAB-CA37-81413794A61E}"/>
          </ac:grpSpMkLst>
        </pc:grpChg>
        <pc:grpChg chg="add mod">
          <ac:chgData name="THAI THANH PHAT" userId="9ed71a28-4d91-470a-a2b2-35013148dde2" providerId="ADAL" clId="{6839A63A-0936-4DBF-8D99-4E41A66FD246}" dt="2023-05-29T14:35:59.328" v="1578" actId="1076"/>
          <ac:grpSpMkLst>
            <pc:docMk/>
            <pc:sldMk cId="0" sldId="307"/>
            <ac:grpSpMk id="29" creationId="{3EFCE2BE-B749-7C53-DD52-15431633EFC9}"/>
          </ac:grpSpMkLst>
        </pc:grpChg>
        <pc:grpChg chg="add mod">
          <ac:chgData name="THAI THANH PHAT" userId="9ed71a28-4d91-470a-a2b2-35013148dde2" providerId="ADAL" clId="{6839A63A-0936-4DBF-8D99-4E41A66FD246}" dt="2023-05-29T14:36:12.783" v="1579" actId="1076"/>
          <ac:grpSpMkLst>
            <pc:docMk/>
            <pc:sldMk cId="0" sldId="307"/>
            <ac:grpSpMk id="36" creationId="{39299E29-4FF8-22D7-E912-899F1F1DF568}"/>
          </ac:grpSpMkLst>
        </pc:grpChg>
        <pc:grpChg chg="mod">
          <ac:chgData name="THAI THANH PHAT" userId="9ed71a28-4d91-470a-a2b2-35013148dde2" providerId="ADAL" clId="{6839A63A-0936-4DBF-8D99-4E41A66FD246}" dt="2023-05-29T17:49:06.846" v="2083" actId="1076"/>
          <ac:grpSpMkLst>
            <pc:docMk/>
            <pc:sldMk cId="0" sldId="307"/>
            <ac:grpSpMk id="519" creationId="{00000000-0000-0000-0000-000000000000}"/>
          </ac:grpSpMkLst>
        </pc:grpChg>
        <pc:graphicFrameChg chg="add mod">
          <ac:chgData name="THAI THANH PHAT" userId="9ed71a28-4d91-470a-a2b2-35013148dde2" providerId="ADAL" clId="{6839A63A-0936-4DBF-8D99-4E41A66FD246}" dt="2023-05-29T10:49:57.724" v="768" actId="1076"/>
          <ac:graphicFrameMkLst>
            <pc:docMk/>
            <pc:sldMk cId="0" sldId="307"/>
            <ac:graphicFrameMk id="3" creationId="{76A59A87-1F1F-F8D3-CE1C-65F39F5C1BDF}"/>
          </ac:graphicFrameMkLst>
        </pc:graphicFrameChg>
      </pc:sldChg>
      <pc:sldChg chg="modSp add mod ord modAnim">
        <pc:chgData name="THAI THANH PHAT" userId="9ed71a28-4d91-470a-a2b2-35013148dde2" providerId="ADAL" clId="{6839A63A-0936-4DBF-8D99-4E41A66FD246}" dt="2023-05-29T17:41:44.801" v="1984" actId="20577"/>
        <pc:sldMkLst>
          <pc:docMk/>
          <pc:sldMk cId="3309297936" sldId="308"/>
        </pc:sldMkLst>
        <pc:spChg chg="mod">
          <ac:chgData name="THAI THANH PHAT" userId="9ed71a28-4d91-470a-a2b2-35013148dde2" providerId="ADAL" clId="{6839A63A-0936-4DBF-8D99-4E41A66FD246}" dt="2023-05-29T17:41:44.801" v="1984" actId="20577"/>
          <ac:spMkLst>
            <pc:docMk/>
            <pc:sldMk cId="3309297936" sldId="308"/>
            <ac:spMk id="1137" creationId="{00000000-0000-0000-0000-000000000000}"/>
          </ac:spMkLst>
        </pc:spChg>
      </pc:sldChg>
      <pc:sldChg chg="add del">
        <pc:chgData name="THAI THANH PHAT" userId="9ed71a28-4d91-470a-a2b2-35013148dde2" providerId="ADAL" clId="{6839A63A-0936-4DBF-8D99-4E41A66FD246}" dt="2023-05-29T15:24:57.688" v="1671" actId="47"/>
        <pc:sldMkLst>
          <pc:docMk/>
          <pc:sldMk cId="3739683565" sldId="308"/>
        </pc:sldMkLst>
      </pc:sldChg>
      <pc:sldChg chg="addSp delSp modSp add mod delAnim">
        <pc:chgData name="THAI THANH PHAT" userId="9ed71a28-4d91-470a-a2b2-35013148dde2" providerId="ADAL" clId="{6839A63A-0936-4DBF-8D99-4E41A66FD246}" dt="2023-05-29T17:49:03.557" v="2081" actId="1036"/>
        <pc:sldMkLst>
          <pc:docMk/>
          <pc:sldMk cId="2847798936" sldId="309"/>
        </pc:sldMkLst>
        <pc:spChg chg="mod">
          <ac:chgData name="THAI THANH PHAT" userId="9ed71a28-4d91-470a-a2b2-35013148dde2" providerId="ADAL" clId="{6839A63A-0936-4DBF-8D99-4E41A66FD246}" dt="2023-05-29T17:43:16.604" v="1999" actId="1076"/>
          <ac:spMkLst>
            <pc:docMk/>
            <pc:sldMk cId="2847798936" sldId="309"/>
            <ac:spMk id="1134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9:03.557" v="2081" actId="1036"/>
          <ac:spMkLst>
            <pc:docMk/>
            <pc:sldMk cId="2847798936" sldId="309"/>
            <ac:spMk id="1136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9:03.557" v="2081" actId="1036"/>
          <ac:spMkLst>
            <pc:docMk/>
            <pc:sldMk cId="2847798936" sldId="309"/>
            <ac:spMk id="1137" creationId="{00000000-0000-0000-0000-000000000000}"/>
          </ac:spMkLst>
        </pc:spChg>
        <pc:grpChg chg="mod">
          <ac:chgData name="THAI THANH PHAT" userId="9ed71a28-4d91-470a-a2b2-35013148dde2" providerId="ADAL" clId="{6839A63A-0936-4DBF-8D99-4E41A66FD246}" dt="2023-05-29T17:48:53.793" v="2077" actId="1076"/>
          <ac:grpSpMkLst>
            <pc:docMk/>
            <pc:sldMk cId="2847798936" sldId="309"/>
            <ac:grpSpMk id="1197" creationId="{00000000-0000-0000-0000-000000000000}"/>
          </ac:grpSpMkLst>
        </pc:grpChg>
        <pc:picChg chg="del">
          <ac:chgData name="THAI THANH PHAT" userId="9ed71a28-4d91-470a-a2b2-35013148dde2" providerId="ADAL" clId="{6839A63A-0936-4DBF-8D99-4E41A66FD246}" dt="2023-05-29T16:30:11.005" v="1720" actId="478"/>
          <ac:picMkLst>
            <pc:docMk/>
            <pc:sldMk cId="2847798936" sldId="309"/>
            <ac:picMk id="3" creationId="{1CE696F2-C911-672E-C526-8AFB15634448}"/>
          </ac:picMkLst>
        </pc:picChg>
        <pc:picChg chg="add mod">
          <ac:chgData name="THAI THANH PHAT" userId="9ed71a28-4d91-470a-a2b2-35013148dde2" providerId="ADAL" clId="{6839A63A-0936-4DBF-8D99-4E41A66FD246}" dt="2023-05-29T16:30:51.591" v="1728" actId="14100"/>
          <ac:picMkLst>
            <pc:docMk/>
            <pc:sldMk cId="2847798936" sldId="309"/>
            <ac:picMk id="4" creationId="{5D7B2984-3A28-94EE-ACC1-F3BFD73B6125}"/>
          </ac:picMkLst>
        </pc:picChg>
      </pc:sldChg>
      <pc:sldChg chg="addSp delSp modSp add mod delAnim">
        <pc:chgData name="THAI THANH PHAT" userId="9ed71a28-4d91-470a-a2b2-35013148dde2" providerId="ADAL" clId="{6839A63A-0936-4DBF-8D99-4E41A66FD246}" dt="2023-05-29T17:41:52.446" v="1985" actId="20577"/>
        <pc:sldMkLst>
          <pc:docMk/>
          <pc:sldMk cId="3941702380" sldId="310"/>
        </pc:sldMkLst>
        <pc:spChg chg="add del">
          <ac:chgData name="THAI THANH PHAT" userId="9ed71a28-4d91-470a-a2b2-35013148dde2" providerId="ADAL" clId="{6839A63A-0936-4DBF-8D99-4E41A66FD246}" dt="2023-05-29T16:34:17.535" v="1731"/>
          <ac:spMkLst>
            <pc:docMk/>
            <pc:sldMk cId="3941702380" sldId="310"/>
            <ac:spMk id="2" creationId="{74E392B4-4842-D797-4928-940FD80716D8}"/>
          </ac:spMkLst>
        </pc:spChg>
        <pc:spChg chg="add del mod">
          <ac:chgData name="THAI THANH PHAT" userId="9ed71a28-4d91-470a-a2b2-35013148dde2" providerId="ADAL" clId="{6839A63A-0936-4DBF-8D99-4E41A66FD246}" dt="2023-05-29T16:34:41.856" v="1738" actId="478"/>
          <ac:spMkLst>
            <pc:docMk/>
            <pc:sldMk cId="3941702380" sldId="310"/>
            <ac:spMk id="4" creationId="{53CCFEF9-1D66-CB0A-423C-9298276F36AE}"/>
          </ac:spMkLst>
        </pc:spChg>
        <pc:spChg chg="mod">
          <ac:chgData name="THAI THANH PHAT" userId="9ed71a28-4d91-470a-a2b2-35013148dde2" providerId="ADAL" clId="{6839A63A-0936-4DBF-8D99-4E41A66FD246}" dt="2023-05-29T17:22:37.355" v="1884" actId="1076"/>
          <ac:spMkLst>
            <pc:docMk/>
            <pc:sldMk cId="3941702380" sldId="310"/>
            <ac:spMk id="1134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1:52.446" v="1985" actId="20577"/>
          <ac:spMkLst>
            <pc:docMk/>
            <pc:sldMk cId="3941702380" sldId="310"/>
            <ac:spMk id="1137" creationId="{00000000-0000-0000-0000-000000000000}"/>
          </ac:spMkLst>
        </pc:spChg>
        <pc:picChg chg="del">
          <ac:chgData name="THAI THANH PHAT" userId="9ed71a28-4d91-470a-a2b2-35013148dde2" providerId="ADAL" clId="{6839A63A-0936-4DBF-8D99-4E41A66FD246}" dt="2023-05-29T16:34:14.708" v="1729" actId="478"/>
          <ac:picMkLst>
            <pc:docMk/>
            <pc:sldMk cId="3941702380" sldId="310"/>
            <ac:picMk id="3" creationId="{1CE696F2-C911-672E-C526-8AFB15634448}"/>
          </ac:picMkLst>
        </pc:picChg>
        <pc:picChg chg="add del mod">
          <ac:chgData name="THAI THANH PHAT" userId="9ed71a28-4d91-470a-a2b2-35013148dde2" providerId="ADAL" clId="{6839A63A-0936-4DBF-8D99-4E41A66FD246}" dt="2023-05-29T17:12:40.468" v="1793" actId="478"/>
          <ac:picMkLst>
            <pc:docMk/>
            <pc:sldMk cId="3941702380" sldId="310"/>
            <ac:picMk id="8" creationId="{1E63953F-07BE-D70F-553F-4135FF2830D4}"/>
          </ac:picMkLst>
        </pc:picChg>
        <pc:picChg chg="add mod">
          <ac:chgData name="THAI THANH PHAT" userId="9ed71a28-4d91-470a-a2b2-35013148dde2" providerId="ADAL" clId="{6839A63A-0936-4DBF-8D99-4E41A66FD246}" dt="2023-05-29T17:12:52.962" v="1797" actId="14100"/>
          <ac:picMkLst>
            <pc:docMk/>
            <pc:sldMk cId="3941702380" sldId="310"/>
            <ac:picMk id="10" creationId="{B037C58C-8BD5-9480-1905-7ABDC0787471}"/>
          </ac:picMkLst>
        </pc:picChg>
      </pc:sldChg>
      <pc:sldChg chg="addSp delSp modSp add mod">
        <pc:chgData name="THAI THANH PHAT" userId="9ed71a28-4d91-470a-a2b2-35013148dde2" providerId="ADAL" clId="{6839A63A-0936-4DBF-8D99-4E41A66FD246}" dt="2023-05-29T17:41:54.942" v="1986" actId="20577"/>
        <pc:sldMkLst>
          <pc:docMk/>
          <pc:sldMk cId="1151892380" sldId="311"/>
        </pc:sldMkLst>
        <pc:spChg chg="add del">
          <ac:chgData name="THAI THANH PHAT" userId="9ed71a28-4d91-470a-a2b2-35013148dde2" providerId="ADAL" clId="{6839A63A-0936-4DBF-8D99-4E41A66FD246}" dt="2023-05-29T16:50:55.230" v="1749"/>
          <ac:spMkLst>
            <pc:docMk/>
            <pc:sldMk cId="1151892380" sldId="311"/>
            <ac:spMk id="2" creationId="{9CDE9F04-88FE-E1B7-16F4-5CBE31BC6996}"/>
          </ac:spMkLst>
        </pc:spChg>
        <pc:spChg chg="mod">
          <ac:chgData name="THAI THANH PHAT" userId="9ed71a28-4d91-470a-a2b2-35013148dde2" providerId="ADAL" clId="{6839A63A-0936-4DBF-8D99-4E41A66FD246}" dt="2023-05-29T17:24:32.480" v="1889" actId="1076"/>
          <ac:spMkLst>
            <pc:docMk/>
            <pc:sldMk cId="1151892380" sldId="311"/>
            <ac:spMk id="1134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1:54.942" v="1986" actId="20577"/>
          <ac:spMkLst>
            <pc:docMk/>
            <pc:sldMk cId="1151892380" sldId="311"/>
            <ac:spMk id="1137" creationId="{00000000-0000-0000-0000-000000000000}"/>
          </ac:spMkLst>
        </pc:spChg>
        <pc:picChg chg="add mod">
          <ac:chgData name="THAI THANH PHAT" userId="9ed71a28-4d91-470a-a2b2-35013148dde2" providerId="ADAL" clId="{6839A63A-0936-4DBF-8D99-4E41A66FD246}" dt="2023-05-29T16:51:14.599" v="1755" actId="14100"/>
          <ac:picMkLst>
            <pc:docMk/>
            <pc:sldMk cId="1151892380" sldId="311"/>
            <ac:picMk id="4" creationId="{7882E1FE-2B4C-BCCB-4CF9-D4F892ED2346}"/>
          </ac:picMkLst>
        </pc:picChg>
        <pc:picChg chg="del">
          <ac:chgData name="THAI THANH PHAT" userId="9ed71a28-4d91-470a-a2b2-35013148dde2" providerId="ADAL" clId="{6839A63A-0936-4DBF-8D99-4E41A66FD246}" dt="2023-05-29T16:50:53.751" v="1747" actId="478"/>
          <ac:picMkLst>
            <pc:docMk/>
            <pc:sldMk cId="1151892380" sldId="311"/>
            <ac:picMk id="8" creationId="{1E63953F-07BE-D70F-553F-4135FF2830D4}"/>
          </ac:picMkLst>
        </pc:picChg>
      </pc:sldChg>
      <pc:sldChg chg="addSp delSp modSp add mod">
        <pc:chgData name="THAI THANH PHAT" userId="9ed71a28-4d91-470a-a2b2-35013148dde2" providerId="ADAL" clId="{6839A63A-0936-4DBF-8D99-4E41A66FD246}" dt="2023-05-29T17:43:33.188" v="2001" actId="1076"/>
        <pc:sldMkLst>
          <pc:docMk/>
          <pc:sldMk cId="1429789862" sldId="312"/>
        </pc:sldMkLst>
        <pc:spChg chg="mod">
          <ac:chgData name="THAI THANH PHAT" userId="9ed71a28-4d91-470a-a2b2-35013148dde2" providerId="ADAL" clId="{6839A63A-0936-4DBF-8D99-4E41A66FD246}" dt="2023-05-29T17:43:33.188" v="2001" actId="1076"/>
          <ac:spMkLst>
            <pc:docMk/>
            <pc:sldMk cId="1429789862" sldId="312"/>
            <ac:spMk id="1134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3:27.555" v="2000" actId="12"/>
          <ac:spMkLst>
            <pc:docMk/>
            <pc:sldMk cId="1429789862" sldId="312"/>
            <ac:spMk id="1137" creationId="{00000000-0000-0000-0000-000000000000}"/>
          </ac:spMkLst>
        </pc:spChg>
        <pc:picChg chg="add del mod">
          <ac:chgData name="THAI THANH PHAT" userId="9ed71a28-4d91-470a-a2b2-35013148dde2" providerId="ADAL" clId="{6839A63A-0936-4DBF-8D99-4E41A66FD246}" dt="2023-05-29T17:13:00.752" v="1798" actId="478"/>
          <ac:picMkLst>
            <pc:docMk/>
            <pc:sldMk cId="1429789862" sldId="312"/>
            <ac:picMk id="3" creationId="{22BA7E0E-93A1-5A30-9652-EC293A92A7CF}"/>
          </ac:picMkLst>
        </pc:picChg>
        <pc:picChg chg="del">
          <ac:chgData name="THAI THANH PHAT" userId="9ed71a28-4d91-470a-a2b2-35013148dde2" providerId="ADAL" clId="{6839A63A-0936-4DBF-8D99-4E41A66FD246}" dt="2023-05-29T16:55:26.234" v="1757" actId="478"/>
          <ac:picMkLst>
            <pc:docMk/>
            <pc:sldMk cId="1429789862" sldId="312"/>
            <ac:picMk id="4" creationId="{7882E1FE-2B4C-BCCB-4CF9-D4F892ED2346}"/>
          </ac:picMkLst>
        </pc:picChg>
        <pc:picChg chg="add mod">
          <ac:chgData name="THAI THANH PHAT" userId="9ed71a28-4d91-470a-a2b2-35013148dde2" providerId="ADAL" clId="{6839A63A-0936-4DBF-8D99-4E41A66FD246}" dt="2023-05-29T17:13:28.738" v="1807" actId="14100"/>
          <ac:picMkLst>
            <pc:docMk/>
            <pc:sldMk cId="1429789862" sldId="312"/>
            <ac:picMk id="8" creationId="{E939FECE-C52D-8A8C-F738-9AC353F1DB6E}"/>
          </ac:picMkLst>
        </pc:picChg>
      </pc:sldChg>
      <pc:sldChg chg="addSp delSp modSp add mod">
        <pc:chgData name="THAI THANH PHAT" userId="9ed71a28-4d91-470a-a2b2-35013148dde2" providerId="ADAL" clId="{6839A63A-0936-4DBF-8D99-4E41A66FD246}" dt="2023-05-29T17:33:07.556" v="1932" actId="1076"/>
        <pc:sldMkLst>
          <pc:docMk/>
          <pc:sldMk cId="578800220" sldId="313"/>
        </pc:sldMkLst>
        <pc:spChg chg="mod">
          <ac:chgData name="THAI THANH PHAT" userId="9ed71a28-4d91-470a-a2b2-35013148dde2" providerId="ADAL" clId="{6839A63A-0936-4DBF-8D99-4E41A66FD246}" dt="2023-05-29T17:33:07.556" v="1932" actId="1076"/>
          <ac:spMkLst>
            <pc:docMk/>
            <pc:sldMk cId="578800220" sldId="313"/>
            <ac:spMk id="1134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33:02.930" v="1931" actId="255"/>
          <ac:spMkLst>
            <pc:docMk/>
            <pc:sldMk cId="578800220" sldId="313"/>
            <ac:spMk id="1137" creationId="{00000000-0000-0000-0000-000000000000}"/>
          </ac:spMkLst>
        </pc:spChg>
        <pc:picChg chg="del">
          <ac:chgData name="THAI THANH PHAT" userId="9ed71a28-4d91-470a-a2b2-35013148dde2" providerId="ADAL" clId="{6839A63A-0936-4DBF-8D99-4E41A66FD246}" dt="2023-05-29T16:58:29.502" v="1766" actId="478"/>
          <ac:picMkLst>
            <pc:docMk/>
            <pc:sldMk cId="578800220" sldId="313"/>
            <ac:picMk id="3" creationId="{22BA7E0E-93A1-5A30-9652-EC293A92A7CF}"/>
          </ac:picMkLst>
        </pc:picChg>
        <pc:picChg chg="add mod">
          <ac:chgData name="THAI THANH PHAT" userId="9ed71a28-4d91-470a-a2b2-35013148dde2" providerId="ADAL" clId="{6839A63A-0936-4DBF-8D99-4E41A66FD246}" dt="2023-05-29T16:58:43.777" v="1771" actId="14100"/>
          <ac:picMkLst>
            <pc:docMk/>
            <pc:sldMk cId="578800220" sldId="313"/>
            <ac:picMk id="4" creationId="{6BA39A82-72EA-AD07-03A1-07FCA3847D71}"/>
          </ac:picMkLst>
        </pc:picChg>
      </pc:sldChg>
      <pc:sldChg chg="addSp delSp modSp add mod">
        <pc:chgData name="THAI THANH PHAT" userId="9ed71a28-4d91-470a-a2b2-35013148dde2" providerId="ADAL" clId="{6839A63A-0936-4DBF-8D99-4E41A66FD246}" dt="2023-05-29T17:42:03.005" v="1988" actId="20577"/>
        <pc:sldMkLst>
          <pc:docMk/>
          <pc:sldMk cId="3940456317" sldId="314"/>
        </pc:sldMkLst>
        <pc:spChg chg="mod">
          <ac:chgData name="THAI THANH PHAT" userId="9ed71a28-4d91-470a-a2b2-35013148dde2" providerId="ADAL" clId="{6839A63A-0936-4DBF-8D99-4E41A66FD246}" dt="2023-05-29T17:42:03.005" v="1988" actId="20577"/>
          <ac:spMkLst>
            <pc:docMk/>
            <pc:sldMk cId="3940456317" sldId="314"/>
            <ac:spMk id="1137" creationId="{00000000-0000-0000-0000-000000000000}"/>
          </ac:spMkLst>
        </pc:spChg>
        <pc:picChg chg="add mod">
          <ac:chgData name="THAI THANH PHAT" userId="9ed71a28-4d91-470a-a2b2-35013148dde2" providerId="ADAL" clId="{6839A63A-0936-4DBF-8D99-4E41A66FD246}" dt="2023-05-29T17:00:53.160" v="1782" actId="14100"/>
          <ac:picMkLst>
            <pc:docMk/>
            <pc:sldMk cId="3940456317" sldId="314"/>
            <ac:picMk id="3" creationId="{4A7FCAE7-393D-8773-C329-6C305BB89481}"/>
          </ac:picMkLst>
        </pc:picChg>
        <pc:picChg chg="del">
          <ac:chgData name="THAI THANH PHAT" userId="9ed71a28-4d91-470a-a2b2-35013148dde2" providerId="ADAL" clId="{6839A63A-0936-4DBF-8D99-4E41A66FD246}" dt="2023-05-29T17:00:21.101" v="1773" actId="478"/>
          <ac:picMkLst>
            <pc:docMk/>
            <pc:sldMk cId="3940456317" sldId="314"/>
            <ac:picMk id="4" creationId="{6BA39A82-72EA-AD07-03A1-07FCA3847D71}"/>
          </ac:picMkLst>
        </pc:picChg>
      </pc:sldChg>
      <pc:sldChg chg="addSp delSp modSp add mod modAnim">
        <pc:chgData name="THAI THANH PHAT" userId="9ed71a28-4d91-470a-a2b2-35013148dde2" providerId="ADAL" clId="{6839A63A-0936-4DBF-8D99-4E41A66FD246}" dt="2023-05-29T17:43:53.972" v="2004" actId="1076"/>
        <pc:sldMkLst>
          <pc:docMk/>
          <pc:sldMk cId="916439310" sldId="315"/>
        </pc:sldMkLst>
        <pc:spChg chg="mod">
          <ac:chgData name="THAI THANH PHAT" userId="9ed71a28-4d91-470a-a2b2-35013148dde2" providerId="ADAL" clId="{6839A63A-0936-4DBF-8D99-4E41A66FD246}" dt="2023-05-29T17:43:53.972" v="2004" actId="1076"/>
          <ac:spMkLst>
            <pc:docMk/>
            <pc:sldMk cId="916439310" sldId="315"/>
            <ac:spMk id="1134" creationId="{00000000-0000-0000-0000-000000000000}"/>
          </ac:spMkLst>
        </pc:spChg>
        <pc:spChg chg="mod">
          <ac:chgData name="THAI THANH PHAT" userId="9ed71a28-4d91-470a-a2b2-35013148dde2" providerId="ADAL" clId="{6839A63A-0936-4DBF-8D99-4E41A66FD246}" dt="2023-05-29T17:43:49.948" v="2003" actId="14100"/>
          <ac:spMkLst>
            <pc:docMk/>
            <pc:sldMk cId="916439310" sldId="315"/>
            <ac:spMk id="1137" creationId="{00000000-0000-0000-0000-000000000000}"/>
          </ac:spMkLst>
        </pc:spChg>
        <pc:picChg chg="del">
          <ac:chgData name="THAI THANH PHAT" userId="9ed71a28-4d91-470a-a2b2-35013148dde2" providerId="ADAL" clId="{6839A63A-0936-4DBF-8D99-4E41A66FD246}" dt="2023-05-29T17:03:47.640" v="1784" actId="478"/>
          <ac:picMkLst>
            <pc:docMk/>
            <pc:sldMk cId="916439310" sldId="315"/>
            <ac:picMk id="3" creationId="{4A7FCAE7-393D-8773-C329-6C305BB89481}"/>
          </ac:picMkLst>
        </pc:picChg>
        <pc:picChg chg="add mod">
          <ac:chgData name="THAI THANH PHAT" userId="9ed71a28-4d91-470a-a2b2-35013148dde2" providerId="ADAL" clId="{6839A63A-0936-4DBF-8D99-4E41A66FD246}" dt="2023-05-29T17:04:05.768" v="1791" actId="1076"/>
          <ac:picMkLst>
            <pc:docMk/>
            <pc:sldMk cId="916439310" sldId="315"/>
            <ac:picMk id="4" creationId="{7F0BF2D3-1C4F-CCF1-6B4A-388AF4DC2ECB}"/>
          </ac:picMkLst>
        </pc:picChg>
        <pc:picChg chg="add mod ord">
          <ac:chgData name="THAI THANH PHAT" userId="9ed71a28-4d91-470a-a2b2-35013148dde2" providerId="ADAL" clId="{6839A63A-0936-4DBF-8D99-4E41A66FD246}" dt="2023-05-29T17:38:51.921" v="1958" actId="167"/>
          <ac:picMkLst>
            <pc:docMk/>
            <pc:sldMk cId="916439310" sldId="315"/>
            <ac:picMk id="5" creationId="{7A79A13A-D36B-FC7B-D9E4-3F1C6E48850F}"/>
          </ac:picMkLst>
        </pc:picChg>
      </pc:sldChg>
      <pc:sldMasterChg chg="addSldLayout delSldLayout">
        <pc:chgData name="THAI THANH PHAT" userId="9ed71a28-4d91-470a-a2b2-35013148dde2" providerId="ADAL" clId="{6839A63A-0936-4DBF-8D99-4E41A66FD246}" dt="2023-05-29T15:25:26.768" v="1690" actId="47"/>
        <pc:sldMasterMkLst>
          <pc:docMk/>
          <pc:sldMasterMk cId="0" sldId="2147483672"/>
        </pc:sldMasterMkLst>
        <pc:sldLayoutChg chg="add del">
          <pc:chgData name="THAI THANH PHAT" userId="9ed71a28-4d91-470a-a2b2-35013148dde2" providerId="ADAL" clId="{6839A63A-0936-4DBF-8D99-4E41A66FD246}" dt="2023-05-29T15:24:57.688" v="1671" actId="47"/>
          <pc:sldLayoutMkLst>
            <pc:docMk/>
            <pc:sldMasterMk cId="0" sldId="2147483672"/>
            <pc:sldLayoutMk cId="0" sldId="2147483656"/>
          </pc:sldLayoutMkLst>
        </pc:sldLayoutChg>
        <pc:sldLayoutChg chg="add del">
          <pc:chgData name="THAI THANH PHAT" userId="9ed71a28-4d91-470a-a2b2-35013148dde2" providerId="ADAL" clId="{6839A63A-0936-4DBF-8D99-4E41A66FD246}" dt="2023-05-29T15:24:57.688" v="1671" actId="47"/>
          <pc:sldLayoutMkLst>
            <pc:docMk/>
            <pc:sldMasterMk cId="0" sldId="2147483672"/>
            <pc:sldLayoutMk cId="0" sldId="2147483657"/>
          </pc:sldLayoutMkLst>
        </pc:sldLayoutChg>
        <pc:sldLayoutChg chg="add del">
          <pc:chgData name="THAI THANH PHAT" userId="9ed71a28-4d91-470a-a2b2-35013148dde2" providerId="ADAL" clId="{6839A63A-0936-4DBF-8D99-4E41A66FD246}" dt="2023-05-29T15:25:26.768" v="1690" actId="47"/>
          <pc:sldLayoutMkLst>
            <pc:docMk/>
            <pc:sldMasterMk cId="0" sldId="2147483672"/>
            <pc:sldLayoutMk cId="0" sldId="2147483662"/>
          </pc:sldLayoutMkLst>
        </pc:sldLayoutChg>
        <pc:sldLayoutChg chg="add del">
          <pc:chgData name="THAI THANH PHAT" userId="9ed71a28-4d91-470a-a2b2-35013148dde2" providerId="ADAL" clId="{6839A63A-0936-4DBF-8D99-4E41A66FD246}" dt="2023-05-29T14:18:54.654" v="1387" actId="47"/>
          <pc:sldLayoutMkLst>
            <pc:docMk/>
            <pc:sldMasterMk cId="0" sldId="2147483672"/>
            <pc:sldLayoutMk cId="0" sldId="2147483664"/>
          </pc:sldLayoutMkLst>
        </pc:sldLayoutChg>
        <pc:sldLayoutChg chg="add del">
          <pc:chgData name="THAI THANH PHAT" userId="9ed71a28-4d91-470a-a2b2-35013148dde2" providerId="ADAL" clId="{6839A63A-0936-4DBF-8D99-4E41A66FD246}" dt="2023-05-29T15:24:57.688" v="1671" actId="47"/>
          <pc:sldLayoutMkLst>
            <pc:docMk/>
            <pc:sldMasterMk cId="0" sldId="2147483672"/>
            <pc:sldLayoutMk cId="0" sldId="2147483665"/>
          </pc:sldLayoutMkLst>
        </pc:sldLayoutChg>
      </pc:sldMasterChg>
      <pc:sldMasterChg chg="add del addSldLayout delSldLayout">
        <pc:chgData name="THAI THANH PHAT" userId="9ed71a28-4d91-470a-a2b2-35013148dde2" providerId="ADAL" clId="{6839A63A-0936-4DBF-8D99-4E41A66FD246}" dt="2023-05-29T15:25:26.117" v="1689" actId="47"/>
        <pc:sldMasterMkLst>
          <pc:docMk/>
          <pc:sldMasterMk cId="0" sldId="2147483673"/>
        </pc:sldMasterMkLst>
        <pc:sldLayoutChg chg="add del">
          <pc:chgData name="THAI THANH PHAT" userId="9ed71a28-4d91-470a-a2b2-35013148dde2" providerId="ADAL" clId="{6839A63A-0936-4DBF-8D99-4E41A66FD246}" dt="2023-05-29T15:25:25.512" v="1684" actId="47"/>
          <pc:sldLayoutMkLst>
            <pc:docMk/>
            <pc:sldMasterMk cId="0" sldId="2147483673"/>
            <pc:sldLayoutMk cId="0" sldId="2147483670"/>
          </pc:sldLayoutMkLst>
        </pc:sldLayoutChg>
        <pc:sldLayoutChg chg="add del">
          <pc:chgData name="THAI THANH PHAT" userId="9ed71a28-4d91-470a-a2b2-35013148dde2" providerId="ADAL" clId="{6839A63A-0936-4DBF-8D99-4E41A66FD246}" dt="2023-05-29T15:25:26.117" v="1689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53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837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90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696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957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390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325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907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83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502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55c2c4e5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55c2c4e5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5f89a1d7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5f89a1d7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157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55c2c4e58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55c2c4e58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55c2c4e58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55c2c4e58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781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55c2c4e58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55c2c4e58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1899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5f89a1d7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5f89a1d7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290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f6bae2d996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f6bae2d996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f6bae2d996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f6bae2d996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f6bae2d996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f6bae2d996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5f89a1d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5f89a1d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6bae2d99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6bae2d99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55c2c4e5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55c2c4e5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5f89a1d7d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5f89a1d7d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f6bae2d99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f6bae2d99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55c2c4e5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55c2c4e5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55c2c4e58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55c2c4e58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5f89a1d7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5f89a1d7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40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6bae2d99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f6bae2d99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5f89a1d7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5f89a1d7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133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75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64900" y="1276850"/>
            <a:ext cx="7014000" cy="21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87775" y="3657625"/>
            <a:ext cx="4768500" cy="461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481980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 rot="10800000">
            <a:off x="3137100" y="-3825"/>
            <a:ext cx="6006900" cy="1365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0" y="4453394"/>
            <a:ext cx="3034800" cy="690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hasCustomPrompt="1"/>
          </p:nvPr>
        </p:nvSpPr>
        <p:spPr>
          <a:xfrm>
            <a:off x="847278" y="1916438"/>
            <a:ext cx="623100" cy="47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1741513" y="2038563"/>
            <a:ext cx="2629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>
            <a:off x="4814653" y="1916438"/>
            <a:ext cx="623100" cy="47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847276" y="3490625"/>
            <a:ext cx="623100" cy="4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4" hasCustomPrompt="1"/>
          </p:nvPr>
        </p:nvSpPr>
        <p:spPr>
          <a:xfrm>
            <a:off x="4814653" y="3490625"/>
            <a:ext cx="623100" cy="4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5"/>
          </p:nvPr>
        </p:nvSpPr>
        <p:spPr>
          <a:xfrm>
            <a:off x="5748075" y="2038563"/>
            <a:ext cx="2626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6"/>
          </p:nvPr>
        </p:nvSpPr>
        <p:spPr>
          <a:xfrm>
            <a:off x="1743013" y="3572881"/>
            <a:ext cx="26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7"/>
          </p:nvPr>
        </p:nvSpPr>
        <p:spPr>
          <a:xfrm>
            <a:off x="5746875" y="3572881"/>
            <a:ext cx="26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8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9"/>
          </p:nvPr>
        </p:nvSpPr>
        <p:spPr>
          <a:xfrm>
            <a:off x="1740613" y="1729688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3"/>
          </p:nvPr>
        </p:nvSpPr>
        <p:spPr>
          <a:xfrm>
            <a:off x="5744475" y="1729688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4"/>
          </p:nvPr>
        </p:nvSpPr>
        <p:spPr>
          <a:xfrm>
            <a:off x="1740613" y="3262000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5"/>
          </p:nvPr>
        </p:nvSpPr>
        <p:spPr>
          <a:xfrm>
            <a:off x="5744475" y="3262000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261206" y="121417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5833831" y="47509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310331" y="16535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106744" y="913375"/>
            <a:ext cx="426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099275" y="1613525"/>
            <a:ext cx="42675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 flipH="1">
            <a:off x="7634100" y="4388700"/>
            <a:ext cx="1509900" cy="754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1007100" y="1835725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006200" y="3067225"/>
            <a:ext cx="29835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100" name="Google Shape;100;p15"/>
          <p:cNvSpPr/>
          <p:nvPr/>
        </p:nvSpPr>
        <p:spPr>
          <a:xfrm rot="10800000" flipH="1">
            <a:off x="0" y="-3825"/>
            <a:ext cx="6006900" cy="1365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 flipH="1">
            <a:off x="3137100" y="3777600"/>
            <a:ext cx="6006900" cy="1365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3588389" y="2297000"/>
            <a:ext cx="197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2"/>
          </p:nvPr>
        </p:nvSpPr>
        <p:spPr>
          <a:xfrm>
            <a:off x="3587850" y="1988125"/>
            <a:ext cx="1972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3"/>
          </p:nvPr>
        </p:nvSpPr>
        <p:spPr>
          <a:xfrm>
            <a:off x="910750" y="2297000"/>
            <a:ext cx="197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4"/>
          </p:nvPr>
        </p:nvSpPr>
        <p:spPr>
          <a:xfrm>
            <a:off x="910750" y="1988125"/>
            <a:ext cx="1972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5"/>
          </p:nvPr>
        </p:nvSpPr>
        <p:spPr>
          <a:xfrm>
            <a:off x="6265550" y="2297000"/>
            <a:ext cx="19710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6"/>
          </p:nvPr>
        </p:nvSpPr>
        <p:spPr>
          <a:xfrm>
            <a:off x="6265550" y="1988125"/>
            <a:ext cx="1971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flipH="1">
            <a:off x="481980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8"/>
          <p:cNvGrpSpPr/>
          <p:nvPr/>
        </p:nvGrpSpPr>
        <p:grpSpPr>
          <a:xfrm>
            <a:off x="0" y="-3700"/>
            <a:ext cx="5373000" cy="5147200"/>
            <a:chOff x="0" y="-3700"/>
            <a:chExt cx="5373000" cy="5147200"/>
          </a:xfrm>
        </p:grpSpPr>
        <p:sp>
          <p:nvSpPr>
            <p:cNvPr id="122" name="Google Shape;122;p18"/>
            <p:cNvSpPr/>
            <p:nvPr/>
          </p:nvSpPr>
          <p:spPr>
            <a:xfrm>
              <a:off x="2559300" y="-3700"/>
              <a:ext cx="2813700" cy="5143500"/>
            </a:xfrm>
            <a:prstGeom prst="rtTriangle">
              <a:avLst/>
            </a:prstGeom>
            <a:solidFill>
              <a:schemeClr val="accent2">
                <a:alpha val="27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0" y="0"/>
              <a:ext cx="2559300" cy="5143500"/>
            </a:xfrm>
            <a:prstGeom prst="rect">
              <a:avLst/>
            </a:prstGeom>
            <a:solidFill>
              <a:schemeClr val="accent2">
                <a:alpha val="27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8"/>
          <p:cNvSpPr/>
          <p:nvPr/>
        </p:nvSpPr>
        <p:spPr>
          <a:xfrm rot="10800000">
            <a:off x="7394100" y="-3700"/>
            <a:ext cx="1749900" cy="33198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0" y="3761110"/>
            <a:ext cx="756300" cy="1382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822583">
            <a:off x="8023840" y="-230156"/>
            <a:ext cx="709082" cy="897539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104848" y="1556800"/>
            <a:ext cx="23631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5270463" y="834126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270463" y="525251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591096" y="1865678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591096" y="1556803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5"/>
          </p:nvPr>
        </p:nvSpPr>
        <p:spPr>
          <a:xfrm>
            <a:off x="5911729" y="2896365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 idx="6"/>
          </p:nvPr>
        </p:nvSpPr>
        <p:spPr>
          <a:xfrm>
            <a:off x="5911729" y="2587490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7"/>
          </p:nvPr>
        </p:nvSpPr>
        <p:spPr>
          <a:xfrm>
            <a:off x="6232363" y="3926988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8"/>
          </p:nvPr>
        </p:nvSpPr>
        <p:spPr>
          <a:xfrm>
            <a:off x="6232363" y="3618113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>
            <a:spLocks noGrp="1"/>
          </p:cNvSpPr>
          <p:nvPr>
            <p:ph type="title" hasCustomPrompt="1"/>
          </p:nvPr>
        </p:nvSpPr>
        <p:spPr>
          <a:xfrm>
            <a:off x="5985546" y="896550"/>
            <a:ext cx="24453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1"/>
          </p:nvPr>
        </p:nvSpPr>
        <p:spPr>
          <a:xfrm>
            <a:off x="5985546" y="1547275"/>
            <a:ext cx="24453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75" y="896550"/>
            <a:ext cx="24453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3"/>
          </p:nvPr>
        </p:nvSpPr>
        <p:spPr>
          <a:xfrm>
            <a:off x="713275" y="1547275"/>
            <a:ext cx="24453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 idx="4" hasCustomPrompt="1"/>
          </p:nvPr>
        </p:nvSpPr>
        <p:spPr>
          <a:xfrm>
            <a:off x="3349411" y="3094675"/>
            <a:ext cx="24453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5"/>
          </p:nvPr>
        </p:nvSpPr>
        <p:spPr>
          <a:xfrm>
            <a:off x="3349411" y="3745400"/>
            <a:ext cx="24453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598595" y="423608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7093520" y="92746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8687845" y="4488333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1757170" y="4756471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3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>
            <a:spLocks noGrp="1"/>
          </p:cNvSpPr>
          <p:nvPr>
            <p:ph type="ctrTitle"/>
          </p:nvPr>
        </p:nvSpPr>
        <p:spPr>
          <a:xfrm>
            <a:off x="2801000" y="486550"/>
            <a:ext cx="3541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2801050" y="1710125"/>
            <a:ext cx="35418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2"/>
          </p:nvPr>
        </p:nvSpPr>
        <p:spPr>
          <a:xfrm>
            <a:off x="2801100" y="2284925"/>
            <a:ext cx="3541800" cy="9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1988975" y="3799675"/>
            <a:ext cx="516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Corben"/>
                <a:ea typeface="Corben"/>
                <a:cs typeface="Corben"/>
                <a:sym typeface="Corb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Corben"/>
                <a:ea typeface="Corben"/>
                <a:cs typeface="Corben"/>
                <a:sym typeface="Corb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Corben"/>
                <a:ea typeface="Corben"/>
                <a:cs typeface="Corben"/>
                <a:sym typeface="Corbe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endParaRPr sz="120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 rot="10800000" flipH="1">
            <a:off x="0" y="-100"/>
            <a:ext cx="1474500" cy="507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 flipH="1">
            <a:off x="7669500" y="4636500"/>
            <a:ext cx="1474500" cy="507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/>
          <p:nvPr/>
        </p:nvSpPr>
        <p:spPr>
          <a:xfrm>
            <a:off x="0" y="4350625"/>
            <a:ext cx="4324200" cy="792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/>
          <p:nvPr/>
        </p:nvSpPr>
        <p:spPr>
          <a:xfrm flipH="1">
            <a:off x="4819800" y="4350625"/>
            <a:ext cx="4324200" cy="792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481980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10800000" flipH="1">
            <a:off x="0" y="-3625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4819800" y="-3625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060488" y="1196600"/>
            <a:ext cx="3380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260088" y="2110051"/>
            <a:ext cx="1017600" cy="9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4060488" y="3146500"/>
            <a:ext cx="33804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0" y="4772850"/>
            <a:ext cx="1476300" cy="370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>
            <a:off x="7667700" y="0"/>
            <a:ext cx="1476300" cy="370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6829460" y="1859777"/>
            <a:ext cx="2997464" cy="4015306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>
              <a:alpha val="167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045819" y="3434400"/>
            <a:ext cx="30501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/>
          </p:nvPr>
        </p:nvSpPr>
        <p:spPr>
          <a:xfrm>
            <a:off x="1044775" y="3125525"/>
            <a:ext cx="30513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048575" y="3434400"/>
            <a:ext cx="30501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4"/>
          </p:nvPr>
        </p:nvSpPr>
        <p:spPr>
          <a:xfrm>
            <a:off x="5047975" y="3125525"/>
            <a:ext cx="30513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395281" y="15608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8588856" y="4178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 flipH="1">
            <a:off x="0" y="-100"/>
            <a:ext cx="1474500" cy="507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7669500" y="4636500"/>
            <a:ext cx="1474500" cy="507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18225" y="1144325"/>
            <a:ext cx="38964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713225" y="2226850"/>
            <a:ext cx="38964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5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 rot="10800000" flipH="1">
            <a:off x="0" y="-100"/>
            <a:ext cx="1474500" cy="507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856083">
            <a:off x="7454408" y="3675945"/>
            <a:ext cx="1558542" cy="1799293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 rot="150">
            <a:off x="1135875" y="1784150"/>
            <a:ext cx="6872700" cy="12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 rot="10800000" flipH="1">
            <a:off x="0" y="-6"/>
            <a:ext cx="3034800" cy="69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 flipH="1">
            <a:off x="6109200" y="4453394"/>
            <a:ext cx="3034800" cy="69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 rot="10800000">
            <a:off x="4819800" y="-3625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011025" y="1001700"/>
            <a:ext cx="4382700" cy="20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4011025" y="3033600"/>
            <a:ext cx="4382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/>
              <a:buNone/>
              <a:defRPr sz="340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/>
              <a:buNone/>
              <a:defRPr sz="340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/>
              <a:buNone/>
              <a:defRPr sz="340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/>
              <a:buNone/>
              <a:defRPr sz="340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/>
              <a:buNone/>
              <a:defRPr sz="340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/>
              <a:buNone/>
              <a:defRPr sz="340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/>
              <a:buNone/>
              <a:defRPr sz="340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/>
              <a:buNone/>
              <a:defRPr sz="340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/>
              <a:buNone/>
              <a:defRPr sz="340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Char char="●"/>
              <a:defRPr sz="16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Char char="○"/>
              <a:defRPr sz="16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Char char="■"/>
              <a:defRPr sz="16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Char char="●"/>
              <a:defRPr sz="16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Char char="○"/>
              <a:defRPr sz="16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Char char="■"/>
              <a:defRPr sz="16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Char char="●"/>
              <a:defRPr sz="16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Char char="○"/>
              <a:defRPr sz="16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Char char="■"/>
              <a:defRPr sz="16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6" r:id="rId15"/>
    <p:sldLayoutId id="2147483667" r:id="rId16"/>
    <p:sldLayoutId id="2147483668" r:id="rId17"/>
    <p:sldLayoutId id="214748366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19;p45">
            <a:extLst>
              <a:ext uri="{FF2B5EF4-FFF2-40B4-BE49-F238E27FC236}">
                <a16:creationId xmlns:a16="http://schemas.microsoft.com/office/drawing/2014/main" id="{4E945091-9A59-8BCA-7FEF-F73AEFB5B5E5}"/>
              </a:ext>
            </a:extLst>
          </p:cNvPr>
          <p:cNvSpPr txBox="1"/>
          <p:nvPr/>
        </p:nvSpPr>
        <p:spPr>
          <a:xfrm>
            <a:off x="3070444" y="1792052"/>
            <a:ext cx="2618244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Vo Hoai Bao ITITIU21038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19" name="Google Shape;1120;p45">
            <a:extLst>
              <a:ext uri="{FF2B5EF4-FFF2-40B4-BE49-F238E27FC236}">
                <a16:creationId xmlns:a16="http://schemas.microsoft.com/office/drawing/2014/main" id="{1DFCA61E-D9E5-7386-D1C6-A064FC8D3934}"/>
              </a:ext>
            </a:extLst>
          </p:cNvPr>
          <p:cNvSpPr txBox="1"/>
          <p:nvPr/>
        </p:nvSpPr>
        <p:spPr>
          <a:xfrm>
            <a:off x="3287266" y="1745391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Game mechanic, </a:t>
            </a:r>
            <a:r>
              <a:rPr lang="en-US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Gameloop</a:t>
            </a:r>
            <a:r>
              <a:rPr lang="en-US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Collision, Debugger, Git, </a:t>
            </a:r>
            <a:r>
              <a:rPr lang="en-US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Utilz</a:t>
            </a:r>
            <a:endParaRPr lang="en-US" sz="1500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0" name="Google Shape;1121;p45">
            <a:extLst>
              <a:ext uri="{FF2B5EF4-FFF2-40B4-BE49-F238E27FC236}">
                <a16:creationId xmlns:a16="http://schemas.microsoft.com/office/drawing/2014/main" id="{E6A76033-03A8-2FE9-7975-91FED087A74F}"/>
              </a:ext>
            </a:extLst>
          </p:cNvPr>
          <p:cNvSpPr txBox="1"/>
          <p:nvPr/>
        </p:nvSpPr>
        <p:spPr>
          <a:xfrm>
            <a:off x="3612499" y="1699977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Thai Thanh Phat ITITIU21274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21" name="Google Shape;1122;p45">
            <a:extLst>
              <a:ext uri="{FF2B5EF4-FFF2-40B4-BE49-F238E27FC236}">
                <a16:creationId xmlns:a16="http://schemas.microsoft.com/office/drawing/2014/main" id="{F87455F6-C95B-A376-EC44-7B14DD540EAC}"/>
              </a:ext>
            </a:extLst>
          </p:cNvPr>
          <p:cNvSpPr txBox="1"/>
          <p:nvPr/>
        </p:nvSpPr>
        <p:spPr>
          <a:xfrm>
            <a:off x="3532007" y="1933324"/>
            <a:ext cx="2703006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GUI,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Sound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UML,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Maps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Utilz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Gamestates</a:t>
            </a:r>
            <a:endParaRPr sz="1500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2" name="Google Shape;1123;p45">
            <a:extLst>
              <a:ext uri="{FF2B5EF4-FFF2-40B4-BE49-F238E27FC236}">
                <a16:creationId xmlns:a16="http://schemas.microsoft.com/office/drawing/2014/main" id="{FCB35E6C-FD9F-2F34-2A5B-15B9133E616C}"/>
              </a:ext>
            </a:extLst>
          </p:cNvPr>
          <p:cNvSpPr txBox="1"/>
          <p:nvPr/>
        </p:nvSpPr>
        <p:spPr>
          <a:xfrm>
            <a:off x="3174585" y="2004418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dirty="0" err="1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Nguyen</a:t>
            </a:r>
            <a:r>
              <a:rPr lang="vi-V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 </a:t>
            </a:r>
            <a:r>
              <a:rPr lang="vi-VN" sz="2300" dirty="0" err="1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Duc</a:t>
            </a:r>
            <a:r>
              <a:rPr lang="vi-V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 Duy ITITIU21008</a:t>
            </a:r>
          </a:p>
        </p:txBody>
      </p:sp>
      <p:sp>
        <p:nvSpPr>
          <p:cNvPr id="23" name="Google Shape;1124;p45">
            <a:extLst>
              <a:ext uri="{FF2B5EF4-FFF2-40B4-BE49-F238E27FC236}">
                <a16:creationId xmlns:a16="http://schemas.microsoft.com/office/drawing/2014/main" id="{BDBEC81F-69A8-9579-00CF-ED0B4E43F6DD}"/>
              </a:ext>
            </a:extLst>
          </p:cNvPr>
          <p:cNvSpPr txBox="1"/>
          <p:nvPr/>
        </p:nvSpPr>
        <p:spPr>
          <a:xfrm>
            <a:off x="3367758" y="1986715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Inputs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Entities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Utilz</a:t>
            </a:r>
            <a:endParaRPr sz="1500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4" name="Google Shape;1125;p45">
            <a:extLst>
              <a:ext uri="{FF2B5EF4-FFF2-40B4-BE49-F238E27FC236}">
                <a16:creationId xmlns:a16="http://schemas.microsoft.com/office/drawing/2014/main" id="{848A8909-412B-E21C-954E-805D05F70809}"/>
              </a:ext>
            </a:extLst>
          </p:cNvPr>
          <p:cNvSpPr txBox="1"/>
          <p:nvPr/>
        </p:nvSpPr>
        <p:spPr>
          <a:xfrm>
            <a:off x="3845416" y="1982898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dirty="0" err="1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Truong</a:t>
            </a:r>
            <a:r>
              <a:rPr lang="vi-V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 Dinh Toan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ITITIU21332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25" name="Google Shape;1126;p45">
            <a:extLst>
              <a:ext uri="{FF2B5EF4-FFF2-40B4-BE49-F238E27FC236}">
                <a16:creationId xmlns:a16="http://schemas.microsoft.com/office/drawing/2014/main" id="{3A68E5FA-ACD9-5462-83FB-9EBDD388672F}"/>
              </a:ext>
            </a:extLst>
          </p:cNvPr>
          <p:cNvSpPr txBox="1"/>
          <p:nvPr/>
        </p:nvSpPr>
        <p:spPr>
          <a:xfrm>
            <a:off x="4078333" y="2065295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Objects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Levels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Utilz</a:t>
            </a:r>
            <a:endParaRPr sz="1500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192" name="Google Shape;192;p27"/>
          <p:cNvSpPr/>
          <p:nvPr/>
        </p:nvSpPr>
        <p:spPr>
          <a:xfrm flipH="1">
            <a:off x="1947737" y="-689471"/>
            <a:ext cx="2471462" cy="3310691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6463287" y="-689471"/>
            <a:ext cx="2471462" cy="3310691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7"/>
          <p:cNvGrpSpPr/>
          <p:nvPr/>
        </p:nvGrpSpPr>
        <p:grpSpPr>
          <a:xfrm>
            <a:off x="3835509" y="162003"/>
            <a:ext cx="3211468" cy="4064730"/>
            <a:chOff x="2806925" y="539375"/>
            <a:chExt cx="3211468" cy="4064730"/>
          </a:xfrm>
        </p:grpSpPr>
        <p:sp>
          <p:nvSpPr>
            <p:cNvPr id="195" name="Google Shape;195;p27"/>
            <p:cNvSpPr/>
            <p:nvPr/>
          </p:nvSpPr>
          <p:spPr>
            <a:xfrm>
              <a:off x="2806925" y="539375"/>
              <a:ext cx="3211468" cy="4064730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6" y="1"/>
                    <a:pt x="7501" y="596"/>
                    <a:pt x="1810" y="1751"/>
                  </a:cubicBezTo>
                  <a:lnTo>
                    <a:pt x="1" y="2132"/>
                  </a:lnTo>
                  <a:lnTo>
                    <a:pt x="1" y="18979"/>
                  </a:lnTo>
                  <a:cubicBezTo>
                    <a:pt x="1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81" y="48019"/>
                  </a:cubicBezTo>
                  <a:lnTo>
                    <a:pt x="19158" y="48495"/>
                  </a:lnTo>
                  <a:lnTo>
                    <a:pt x="20146" y="48019"/>
                  </a:lnTo>
                  <a:cubicBezTo>
                    <a:pt x="25599" y="45364"/>
                    <a:pt x="30183" y="41244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17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2995514" y="728048"/>
              <a:ext cx="2834289" cy="3666513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12" y="0"/>
                  </a:moveTo>
                  <a:cubicBezTo>
                    <a:pt x="11249" y="0"/>
                    <a:pt x="5585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6" y="572"/>
                    <a:pt x="22575" y="0"/>
                    <a:pt x="16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3132220" y="866766"/>
              <a:ext cx="2560876" cy="3373151"/>
            </a:xfrm>
            <a:custGeom>
              <a:avLst/>
              <a:gdLst/>
              <a:ahLst/>
              <a:cxnLst/>
              <a:rect l="l" t="t" r="r" b="b"/>
              <a:pathLst>
                <a:path w="30553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77" y="37898"/>
                    <a:pt x="23540" y="34421"/>
                    <a:pt x="26219" y="30135"/>
                  </a:cubicBezTo>
                  <a:cubicBezTo>
                    <a:pt x="29064" y="25610"/>
                    <a:pt x="30552" y="20396"/>
                    <a:pt x="30552" y="15073"/>
                  </a:cubicBezTo>
                  <a:lnTo>
                    <a:pt x="30552" y="1405"/>
                  </a:lnTo>
                  <a:cubicBezTo>
                    <a:pt x="25516" y="476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3132220" y="864754"/>
              <a:ext cx="2560876" cy="2492984"/>
            </a:xfrm>
            <a:custGeom>
              <a:avLst/>
              <a:gdLst/>
              <a:ahLst/>
              <a:cxnLst/>
              <a:rect l="l" t="t" r="r" b="b"/>
              <a:pathLst>
                <a:path w="30553" h="29743" extrusionOk="0">
                  <a:moveTo>
                    <a:pt x="15277" y="0"/>
                  </a:moveTo>
                  <a:cubicBezTo>
                    <a:pt x="10169" y="0"/>
                    <a:pt x="5037" y="477"/>
                    <a:pt x="1" y="1417"/>
                  </a:cubicBezTo>
                  <a:lnTo>
                    <a:pt x="1" y="15074"/>
                  </a:lnTo>
                  <a:cubicBezTo>
                    <a:pt x="1" y="20253"/>
                    <a:pt x="1418" y="25301"/>
                    <a:pt x="4085" y="29742"/>
                  </a:cubicBezTo>
                  <a:lnTo>
                    <a:pt x="30552" y="7549"/>
                  </a:lnTo>
                  <a:lnTo>
                    <a:pt x="30552" y="1417"/>
                  </a:lnTo>
                  <a:cubicBezTo>
                    <a:pt x="25516" y="477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7"/>
          <p:cNvSpPr txBox="1">
            <a:spLocks noGrp="1"/>
          </p:cNvSpPr>
          <p:nvPr>
            <p:ph type="subTitle" idx="1"/>
          </p:nvPr>
        </p:nvSpPr>
        <p:spPr>
          <a:xfrm>
            <a:off x="3136118" y="3235624"/>
            <a:ext cx="4768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Welcome to our game</a:t>
            </a:r>
            <a:endParaRPr dirty="0"/>
          </a:p>
        </p:txBody>
      </p:sp>
      <p:grpSp>
        <p:nvGrpSpPr>
          <p:cNvPr id="200" name="Google Shape;200;p27"/>
          <p:cNvGrpSpPr/>
          <p:nvPr/>
        </p:nvGrpSpPr>
        <p:grpSpPr>
          <a:xfrm>
            <a:off x="1741018" y="1319383"/>
            <a:ext cx="7400450" cy="1456083"/>
            <a:chOff x="871775" y="1375825"/>
            <a:chExt cx="7400450" cy="1343250"/>
          </a:xfrm>
        </p:grpSpPr>
        <p:sp>
          <p:nvSpPr>
            <p:cNvPr id="201" name="Google Shape;201;p27"/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27"/>
          <p:cNvSpPr/>
          <p:nvPr/>
        </p:nvSpPr>
        <p:spPr>
          <a:xfrm>
            <a:off x="2823643" y="2233175"/>
            <a:ext cx="5235300" cy="920100"/>
          </a:xfrm>
          <a:prstGeom prst="ribbon2">
            <a:avLst>
              <a:gd name="adj1" fmla="val 16667"/>
              <a:gd name="adj2" fmla="val 6974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ctrTitle"/>
          </p:nvPr>
        </p:nvSpPr>
        <p:spPr>
          <a:xfrm>
            <a:off x="1855123" y="933345"/>
            <a:ext cx="7014000" cy="21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</a:rPr>
              <a:t>ARTIFACT</a:t>
            </a:r>
            <a:br>
              <a:rPr lang="en-US" sz="4800" dirty="0">
                <a:solidFill>
                  <a:schemeClr val="dk1"/>
                </a:solidFill>
              </a:rPr>
            </a:br>
            <a:r>
              <a:rPr lang="vi-VN" sz="4800" dirty="0">
                <a:solidFill>
                  <a:schemeClr val="dk2"/>
                </a:solidFill>
              </a:rPr>
              <a:t>OOP Project</a:t>
            </a:r>
            <a:endParaRPr sz="4800" dirty="0">
              <a:solidFill>
                <a:schemeClr val="dk2"/>
              </a:solidFill>
            </a:endParaRPr>
          </a:p>
        </p:txBody>
      </p:sp>
      <p:grpSp>
        <p:nvGrpSpPr>
          <p:cNvPr id="206" name="Google Shape;206;p27"/>
          <p:cNvGrpSpPr/>
          <p:nvPr/>
        </p:nvGrpSpPr>
        <p:grpSpPr>
          <a:xfrm rot="544398">
            <a:off x="-1510026" y="-126162"/>
            <a:ext cx="1212233" cy="1574238"/>
            <a:chOff x="-2017225" y="4202267"/>
            <a:chExt cx="1701994" cy="2154342"/>
          </a:xfrm>
        </p:grpSpPr>
        <p:sp>
          <p:nvSpPr>
            <p:cNvPr id="207" name="Google Shape;207;p27"/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7"/>
          <p:cNvGrpSpPr/>
          <p:nvPr/>
        </p:nvGrpSpPr>
        <p:grpSpPr>
          <a:xfrm rot="-844926">
            <a:off x="9313507" y="3840569"/>
            <a:ext cx="1371600" cy="1571856"/>
            <a:chOff x="316385" y="4202000"/>
            <a:chExt cx="1702527" cy="2154875"/>
          </a:xfrm>
        </p:grpSpPr>
        <p:sp>
          <p:nvSpPr>
            <p:cNvPr id="216" name="Google Shape;216;p27"/>
            <p:cNvSpPr/>
            <p:nvPr/>
          </p:nvSpPr>
          <p:spPr>
            <a:xfrm>
              <a:off x="316385" y="4202000"/>
              <a:ext cx="1702527" cy="2154875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5" y="1"/>
                    <a:pt x="7501" y="596"/>
                    <a:pt x="1798" y="1751"/>
                  </a:cubicBezTo>
                  <a:lnTo>
                    <a:pt x="0" y="2132"/>
                  </a:lnTo>
                  <a:lnTo>
                    <a:pt x="0" y="18979"/>
                  </a:lnTo>
                  <a:cubicBezTo>
                    <a:pt x="0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69" y="48019"/>
                  </a:cubicBezTo>
                  <a:lnTo>
                    <a:pt x="19158" y="48495"/>
                  </a:lnTo>
                  <a:lnTo>
                    <a:pt x="20134" y="48019"/>
                  </a:lnTo>
                  <a:cubicBezTo>
                    <a:pt x="25599" y="45364"/>
                    <a:pt x="30183" y="41256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05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416366" y="4302024"/>
              <a:ext cx="1502570" cy="1943765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03" y="0"/>
                  </a:moveTo>
                  <a:cubicBezTo>
                    <a:pt x="11240" y="0"/>
                    <a:pt x="5579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0" y="572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488840" y="4375565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53" y="37898"/>
                    <a:pt x="23540" y="34421"/>
                    <a:pt x="26218" y="30135"/>
                  </a:cubicBezTo>
                  <a:cubicBezTo>
                    <a:pt x="29052" y="25610"/>
                    <a:pt x="30540" y="20396"/>
                    <a:pt x="30540" y="15073"/>
                  </a:cubicBezTo>
                  <a:lnTo>
                    <a:pt x="30540" y="1405"/>
                  </a:lnTo>
                  <a:cubicBezTo>
                    <a:pt x="25516" y="476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60274" y="4518914"/>
              <a:ext cx="1016362" cy="1071372"/>
            </a:xfrm>
            <a:custGeom>
              <a:avLst/>
              <a:gdLst/>
              <a:ahLst/>
              <a:cxnLst/>
              <a:rect l="l" t="t" r="r" b="b"/>
              <a:pathLst>
                <a:path w="22873" h="24111" extrusionOk="0">
                  <a:moveTo>
                    <a:pt x="11264" y="1"/>
                  </a:moveTo>
                  <a:lnTo>
                    <a:pt x="11264" y="1"/>
                  </a:lnTo>
                  <a:cubicBezTo>
                    <a:pt x="11502" y="120"/>
                    <a:pt x="11621" y="429"/>
                    <a:pt x="11550" y="679"/>
                  </a:cubicBezTo>
                  <a:cubicBezTo>
                    <a:pt x="11300" y="596"/>
                    <a:pt x="11121" y="537"/>
                    <a:pt x="10871" y="465"/>
                  </a:cubicBezTo>
                  <a:cubicBezTo>
                    <a:pt x="10692" y="406"/>
                    <a:pt x="10514" y="346"/>
                    <a:pt x="10335" y="310"/>
                  </a:cubicBezTo>
                  <a:cubicBezTo>
                    <a:pt x="10271" y="301"/>
                    <a:pt x="10205" y="297"/>
                    <a:pt x="10140" y="297"/>
                  </a:cubicBezTo>
                  <a:cubicBezTo>
                    <a:pt x="9855" y="297"/>
                    <a:pt x="9565" y="379"/>
                    <a:pt x="9323" y="525"/>
                  </a:cubicBezTo>
                  <a:cubicBezTo>
                    <a:pt x="9514" y="537"/>
                    <a:pt x="9657" y="703"/>
                    <a:pt x="9740" y="894"/>
                  </a:cubicBezTo>
                  <a:cubicBezTo>
                    <a:pt x="9799" y="1072"/>
                    <a:pt x="9799" y="1275"/>
                    <a:pt x="9776" y="1477"/>
                  </a:cubicBezTo>
                  <a:cubicBezTo>
                    <a:pt x="9776" y="1513"/>
                    <a:pt x="9764" y="1549"/>
                    <a:pt x="9752" y="1596"/>
                  </a:cubicBezTo>
                  <a:cubicBezTo>
                    <a:pt x="9740" y="1620"/>
                    <a:pt x="9704" y="1632"/>
                    <a:pt x="9680" y="1656"/>
                  </a:cubicBezTo>
                  <a:cubicBezTo>
                    <a:pt x="9630" y="1676"/>
                    <a:pt x="9577" y="1685"/>
                    <a:pt x="9524" y="1685"/>
                  </a:cubicBezTo>
                  <a:cubicBezTo>
                    <a:pt x="9324" y="1685"/>
                    <a:pt x="9111" y="1561"/>
                    <a:pt x="8942" y="1429"/>
                  </a:cubicBezTo>
                  <a:lnTo>
                    <a:pt x="8942" y="1429"/>
                  </a:lnTo>
                  <a:cubicBezTo>
                    <a:pt x="8930" y="2013"/>
                    <a:pt x="8990" y="2561"/>
                    <a:pt x="9264" y="3084"/>
                  </a:cubicBezTo>
                  <a:cubicBezTo>
                    <a:pt x="9347" y="3263"/>
                    <a:pt x="9454" y="3418"/>
                    <a:pt x="9514" y="3596"/>
                  </a:cubicBezTo>
                  <a:cubicBezTo>
                    <a:pt x="9752" y="4216"/>
                    <a:pt x="9537" y="4966"/>
                    <a:pt x="9025" y="5370"/>
                  </a:cubicBezTo>
                  <a:cubicBezTo>
                    <a:pt x="9383" y="5585"/>
                    <a:pt x="9811" y="5906"/>
                    <a:pt x="9895" y="6311"/>
                  </a:cubicBezTo>
                  <a:cubicBezTo>
                    <a:pt x="9930" y="6430"/>
                    <a:pt x="9918" y="6549"/>
                    <a:pt x="9918" y="6668"/>
                  </a:cubicBezTo>
                  <a:lnTo>
                    <a:pt x="9918" y="6787"/>
                  </a:lnTo>
                  <a:cubicBezTo>
                    <a:pt x="9680" y="6752"/>
                    <a:pt x="9454" y="6704"/>
                    <a:pt x="9240" y="6621"/>
                  </a:cubicBezTo>
                  <a:cubicBezTo>
                    <a:pt x="8871" y="6466"/>
                    <a:pt x="8549" y="6192"/>
                    <a:pt x="8406" y="5799"/>
                  </a:cubicBezTo>
                  <a:cubicBezTo>
                    <a:pt x="8197" y="5876"/>
                    <a:pt x="7964" y="5911"/>
                    <a:pt x="7726" y="5911"/>
                  </a:cubicBezTo>
                  <a:cubicBezTo>
                    <a:pt x="7409" y="5911"/>
                    <a:pt x="7085" y="5848"/>
                    <a:pt x="6799" y="5740"/>
                  </a:cubicBezTo>
                  <a:cubicBezTo>
                    <a:pt x="6311" y="5561"/>
                    <a:pt x="5882" y="5263"/>
                    <a:pt x="5454" y="4978"/>
                  </a:cubicBezTo>
                  <a:cubicBezTo>
                    <a:pt x="5251" y="4847"/>
                    <a:pt x="5061" y="4716"/>
                    <a:pt x="4930" y="4501"/>
                  </a:cubicBezTo>
                  <a:cubicBezTo>
                    <a:pt x="4811" y="4299"/>
                    <a:pt x="4799" y="4025"/>
                    <a:pt x="4942" y="3846"/>
                  </a:cubicBezTo>
                  <a:cubicBezTo>
                    <a:pt x="5064" y="3716"/>
                    <a:pt x="5237" y="3681"/>
                    <a:pt x="5414" y="3681"/>
                  </a:cubicBezTo>
                  <a:cubicBezTo>
                    <a:pt x="5479" y="3681"/>
                    <a:pt x="5545" y="3685"/>
                    <a:pt x="5608" y="3692"/>
                  </a:cubicBezTo>
                  <a:cubicBezTo>
                    <a:pt x="5454" y="3537"/>
                    <a:pt x="5335" y="3394"/>
                    <a:pt x="5180" y="3227"/>
                  </a:cubicBezTo>
                  <a:cubicBezTo>
                    <a:pt x="5073" y="3108"/>
                    <a:pt x="4977" y="2977"/>
                    <a:pt x="4942" y="2823"/>
                  </a:cubicBezTo>
                  <a:cubicBezTo>
                    <a:pt x="4894" y="2525"/>
                    <a:pt x="5156" y="2275"/>
                    <a:pt x="5418" y="2144"/>
                  </a:cubicBezTo>
                  <a:cubicBezTo>
                    <a:pt x="5556" y="2071"/>
                    <a:pt x="5716" y="2012"/>
                    <a:pt x="5866" y="2012"/>
                  </a:cubicBezTo>
                  <a:cubicBezTo>
                    <a:pt x="5962" y="2012"/>
                    <a:pt x="6053" y="2036"/>
                    <a:pt x="6132" y="2096"/>
                  </a:cubicBezTo>
                  <a:cubicBezTo>
                    <a:pt x="6299" y="2215"/>
                    <a:pt x="6358" y="2442"/>
                    <a:pt x="6406" y="2632"/>
                  </a:cubicBezTo>
                  <a:cubicBezTo>
                    <a:pt x="6430" y="2811"/>
                    <a:pt x="6478" y="2977"/>
                    <a:pt x="6501" y="3156"/>
                  </a:cubicBezTo>
                  <a:cubicBezTo>
                    <a:pt x="6597" y="2382"/>
                    <a:pt x="6466" y="1668"/>
                    <a:pt x="6168" y="953"/>
                  </a:cubicBezTo>
                  <a:cubicBezTo>
                    <a:pt x="6085" y="751"/>
                    <a:pt x="6001" y="572"/>
                    <a:pt x="5870" y="429"/>
                  </a:cubicBezTo>
                  <a:cubicBezTo>
                    <a:pt x="5621" y="143"/>
                    <a:pt x="5248" y="28"/>
                    <a:pt x="4865" y="28"/>
                  </a:cubicBezTo>
                  <a:cubicBezTo>
                    <a:pt x="4644" y="28"/>
                    <a:pt x="4420" y="66"/>
                    <a:pt x="4215" y="132"/>
                  </a:cubicBezTo>
                  <a:cubicBezTo>
                    <a:pt x="3644" y="310"/>
                    <a:pt x="3156" y="667"/>
                    <a:pt x="2608" y="894"/>
                  </a:cubicBezTo>
                  <a:cubicBezTo>
                    <a:pt x="2343" y="998"/>
                    <a:pt x="2044" y="1065"/>
                    <a:pt x="1753" y="1065"/>
                  </a:cubicBezTo>
                  <a:cubicBezTo>
                    <a:pt x="1444" y="1065"/>
                    <a:pt x="1145" y="989"/>
                    <a:pt x="905" y="798"/>
                  </a:cubicBezTo>
                  <a:lnTo>
                    <a:pt x="905" y="798"/>
                  </a:lnTo>
                  <a:cubicBezTo>
                    <a:pt x="1203" y="1453"/>
                    <a:pt x="1703" y="2049"/>
                    <a:pt x="2418" y="2180"/>
                  </a:cubicBezTo>
                  <a:cubicBezTo>
                    <a:pt x="2096" y="2977"/>
                    <a:pt x="1370" y="3644"/>
                    <a:pt x="584" y="3942"/>
                  </a:cubicBezTo>
                  <a:cubicBezTo>
                    <a:pt x="1191" y="4108"/>
                    <a:pt x="1822" y="4180"/>
                    <a:pt x="2441" y="4204"/>
                  </a:cubicBezTo>
                  <a:cubicBezTo>
                    <a:pt x="2548" y="4204"/>
                    <a:pt x="2656" y="4204"/>
                    <a:pt x="2739" y="4168"/>
                  </a:cubicBezTo>
                  <a:lnTo>
                    <a:pt x="2739" y="4168"/>
                  </a:lnTo>
                  <a:cubicBezTo>
                    <a:pt x="2275" y="4739"/>
                    <a:pt x="2096" y="5597"/>
                    <a:pt x="1739" y="6252"/>
                  </a:cubicBezTo>
                  <a:cubicBezTo>
                    <a:pt x="1382" y="6906"/>
                    <a:pt x="870" y="7525"/>
                    <a:pt x="132" y="7680"/>
                  </a:cubicBezTo>
                  <a:cubicBezTo>
                    <a:pt x="432" y="7772"/>
                    <a:pt x="740" y="7818"/>
                    <a:pt x="1046" y="7818"/>
                  </a:cubicBezTo>
                  <a:cubicBezTo>
                    <a:pt x="1771" y="7818"/>
                    <a:pt x="2480" y="7560"/>
                    <a:pt x="3025" y="7049"/>
                  </a:cubicBezTo>
                  <a:lnTo>
                    <a:pt x="3025" y="7049"/>
                  </a:lnTo>
                  <a:cubicBezTo>
                    <a:pt x="2894" y="8228"/>
                    <a:pt x="2739" y="9466"/>
                    <a:pt x="2263" y="10562"/>
                  </a:cubicBezTo>
                  <a:cubicBezTo>
                    <a:pt x="1798" y="11645"/>
                    <a:pt x="1048" y="12657"/>
                    <a:pt x="1" y="13229"/>
                  </a:cubicBezTo>
                  <a:cubicBezTo>
                    <a:pt x="84" y="13234"/>
                    <a:pt x="166" y="13237"/>
                    <a:pt x="247" y="13237"/>
                  </a:cubicBezTo>
                  <a:cubicBezTo>
                    <a:pt x="1377" y="13237"/>
                    <a:pt x="2333" y="12704"/>
                    <a:pt x="3144" y="11859"/>
                  </a:cubicBezTo>
                  <a:cubicBezTo>
                    <a:pt x="3989" y="10954"/>
                    <a:pt x="4525" y="9788"/>
                    <a:pt x="4954" y="8633"/>
                  </a:cubicBezTo>
                  <a:lnTo>
                    <a:pt x="4954" y="8633"/>
                  </a:lnTo>
                  <a:cubicBezTo>
                    <a:pt x="5001" y="10002"/>
                    <a:pt x="4930" y="11371"/>
                    <a:pt x="4501" y="12657"/>
                  </a:cubicBezTo>
                  <a:cubicBezTo>
                    <a:pt x="4049" y="13955"/>
                    <a:pt x="3227" y="15145"/>
                    <a:pt x="2072" y="15860"/>
                  </a:cubicBezTo>
                  <a:cubicBezTo>
                    <a:pt x="2096" y="15860"/>
                    <a:pt x="2120" y="15861"/>
                    <a:pt x="2144" y="15861"/>
                  </a:cubicBezTo>
                  <a:cubicBezTo>
                    <a:pt x="3747" y="15861"/>
                    <a:pt x="5193" y="14685"/>
                    <a:pt x="6061" y="13336"/>
                  </a:cubicBezTo>
                  <a:cubicBezTo>
                    <a:pt x="6942" y="11943"/>
                    <a:pt x="7394" y="10359"/>
                    <a:pt x="8049" y="8847"/>
                  </a:cubicBezTo>
                  <a:lnTo>
                    <a:pt x="8049" y="8847"/>
                  </a:lnTo>
                  <a:cubicBezTo>
                    <a:pt x="8133" y="9597"/>
                    <a:pt x="8133" y="10359"/>
                    <a:pt x="7954" y="11085"/>
                  </a:cubicBezTo>
                  <a:cubicBezTo>
                    <a:pt x="7799" y="11693"/>
                    <a:pt x="7632" y="12288"/>
                    <a:pt x="7418" y="12883"/>
                  </a:cubicBezTo>
                  <a:cubicBezTo>
                    <a:pt x="8168" y="12526"/>
                    <a:pt x="8704" y="11990"/>
                    <a:pt x="9180" y="11312"/>
                  </a:cubicBezTo>
                  <a:cubicBezTo>
                    <a:pt x="9657" y="10621"/>
                    <a:pt x="10002" y="9847"/>
                    <a:pt x="10359" y="9085"/>
                  </a:cubicBezTo>
                  <a:cubicBezTo>
                    <a:pt x="10371" y="9597"/>
                    <a:pt x="10466" y="10145"/>
                    <a:pt x="10478" y="10657"/>
                  </a:cubicBezTo>
                  <a:cubicBezTo>
                    <a:pt x="10490" y="11026"/>
                    <a:pt x="10514" y="11407"/>
                    <a:pt x="10347" y="11740"/>
                  </a:cubicBezTo>
                  <a:cubicBezTo>
                    <a:pt x="10192" y="12026"/>
                    <a:pt x="9942" y="12240"/>
                    <a:pt x="9680" y="12407"/>
                  </a:cubicBezTo>
                  <a:cubicBezTo>
                    <a:pt x="9216" y="12717"/>
                    <a:pt x="8692" y="12955"/>
                    <a:pt x="8228" y="13276"/>
                  </a:cubicBezTo>
                  <a:cubicBezTo>
                    <a:pt x="7775" y="13586"/>
                    <a:pt x="7335" y="13991"/>
                    <a:pt x="7132" y="14503"/>
                  </a:cubicBezTo>
                  <a:cubicBezTo>
                    <a:pt x="7158" y="14501"/>
                    <a:pt x="7184" y="14501"/>
                    <a:pt x="7210" y="14501"/>
                  </a:cubicBezTo>
                  <a:cubicBezTo>
                    <a:pt x="7438" y="14501"/>
                    <a:pt x="7681" y="14547"/>
                    <a:pt x="7894" y="14622"/>
                  </a:cubicBezTo>
                  <a:cubicBezTo>
                    <a:pt x="7275" y="15800"/>
                    <a:pt x="6478" y="16943"/>
                    <a:pt x="5477" y="17824"/>
                  </a:cubicBezTo>
                  <a:cubicBezTo>
                    <a:pt x="5335" y="17634"/>
                    <a:pt x="5108" y="17455"/>
                    <a:pt x="4954" y="17265"/>
                  </a:cubicBezTo>
                  <a:cubicBezTo>
                    <a:pt x="4882" y="17170"/>
                    <a:pt x="4811" y="17086"/>
                    <a:pt x="4704" y="17027"/>
                  </a:cubicBezTo>
                  <a:cubicBezTo>
                    <a:pt x="4621" y="16985"/>
                    <a:pt x="4539" y="16973"/>
                    <a:pt x="4453" y="16973"/>
                  </a:cubicBezTo>
                  <a:cubicBezTo>
                    <a:pt x="4414" y="16973"/>
                    <a:pt x="4375" y="16975"/>
                    <a:pt x="4334" y="16979"/>
                  </a:cubicBezTo>
                  <a:cubicBezTo>
                    <a:pt x="3465" y="17086"/>
                    <a:pt x="2727" y="17801"/>
                    <a:pt x="2596" y="18658"/>
                  </a:cubicBezTo>
                  <a:cubicBezTo>
                    <a:pt x="2673" y="18340"/>
                    <a:pt x="3032" y="18153"/>
                    <a:pt x="3357" y="18153"/>
                  </a:cubicBezTo>
                  <a:cubicBezTo>
                    <a:pt x="3386" y="18153"/>
                    <a:pt x="3414" y="18155"/>
                    <a:pt x="3441" y="18158"/>
                  </a:cubicBezTo>
                  <a:cubicBezTo>
                    <a:pt x="3787" y="18170"/>
                    <a:pt x="4108" y="18372"/>
                    <a:pt x="4334" y="18646"/>
                  </a:cubicBezTo>
                  <a:cubicBezTo>
                    <a:pt x="3858" y="18872"/>
                    <a:pt x="3549" y="19265"/>
                    <a:pt x="3513" y="19801"/>
                  </a:cubicBezTo>
                  <a:cubicBezTo>
                    <a:pt x="3501" y="20325"/>
                    <a:pt x="3691" y="20849"/>
                    <a:pt x="3965" y="21289"/>
                  </a:cubicBezTo>
                  <a:cubicBezTo>
                    <a:pt x="3989" y="21051"/>
                    <a:pt x="4025" y="20801"/>
                    <a:pt x="4049" y="20551"/>
                  </a:cubicBezTo>
                  <a:cubicBezTo>
                    <a:pt x="4061" y="20432"/>
                    <a:pt x="4084" y="20301"/>
                    <a:pt x="4168" y="20206"/>
                  </a:cubicBezTo>
                  <a:cubicBezTo>
                    <a:pt x="4227" y="20134"/>
                    <a:pt x="4334" y="20098"/>
                    <a:pt x="4418" y="20075"/>
                  </a:cubicBezTo>
                  <a:cubicBezTo>
                    <a:pt x="4632" y="19979"/>
                    <a:pt x="4811" y="19860"/>
                    <a:pt x="4954" y="19706"/>
                  </a:cubicBezTo>
                  <a:cubicBezTo>
                    <a:pt x="5180" y="19444"/>
                    <a:pt x="5346" y="19086"/>
                    <a:pt x="5668" y="19015"/>
                  </a:cubicBezTo>
                  <a:cubicBezTo>
                    <a:pt x="5668" y="19551"/>
                    <a:pt x="5716" y="20087"/>
                    <a:pt x="5823" y="20610"/>
                  </a:cubicBezTo>
                  <a:cubicBezTo>
                    <a:pt x="5847" y="20777"/>
                    <a:pt x="5906" y="20968"/>
                    <a:pt x="6061" y="21039"/>
                  </a:cubicBezTo>
                  <a:cubicBezTo>
                    <a:pt x="6323" y="20658"/>
                    <a:pt x="6620" y="20218"/>
                    <a:pt x="6620" y="19741"/>
                  </a:cubicBezTo>
                  <a:cubicBezTo>
                    <a:pt x="6620" y="19384"/>
                    <a:pt x="6478" y="19051"/>
                    <a:pt x="6537" y="18705"/>
                  </a:cubicBezTo>
                  <a:cubicBezTo>
                    <a:pt x="6571" y="18526"/>
                    <a:pt x="6762" y="18358"/>
                    <a:pt x="6943" y="18358"/>
                  </a:cubicBezTo>
                  <a:cubicBezTo>
                    <a:pt x="6954" y="18358"/>
                    <a:pt x="6966" y="18359"/>
                    <a:pt x="6978" y="18360"/>
                  </a:cubicBezTo>
                  <a:cubicBezTo>
                    <a:pt x="7168" y="18396"/>
                    <a:pt x="7335" y="18539"/>
                    <a:pt x="7501" y="18658"/>
                  </a:cubicBezTo>
                  <a:cubicBezTo>
                    <a:pt x="7633" y="18752"/>
                    <a:pt x="7787" y="18831"/>
                    <a:pt x="7939" y="18831"/>
                  </a:cubicBezTo>
                  <a:cubicBezTo>
                    <a:pt x="7980" y="18831"/>
                    <a:pt x="8021" y="18825"/>
                    <a:pt x="8061" y="18813"/>
                  </a:cubicBezTo>
                  <a:cubicBezTo>
                    <a:pt x="8216" y="18765"/>
                    <a:pt x="8323" y="18610"/>
                    <a:pt x="8454" y="18539"/>
                  </a:cubicBezTo>
                  <a:cubicBezTo>
                    <a:pt x="8534" y="18489"/>
                    <a:pt x="8628" y="18466"/>
                    <a:pt x="8724" y="18466"/>
                  </a:cubicBezTo>
                  <a:cubicBezTo>
                    <a:pt x="8857" y="18466"/>
                    <a:pt x="8993" y="18510"/>
                    <a:pt x="9097" y="18586"/>
                  </a:cubicBezTo>
                  <a:cubicBezTo>
                    <a:pt x="8954" y="18396"/>
                    <a:pt x="9049" y="18051"/>
                    <a:pt x="8883" y="17860"/>
                  </a:cubicBezTo>
                  <a:cubicBezTo>
                    <a:pt x="8811" y="17765"/>
                    <a:pt x="8692" y="17741"/>
                    <a:pt x="8573" y="17693"/>
                  </a:cubicBezTo>
                  <a:cubicBezTo>
                    <a:pt x="8156" y="17586"/>
                    <a:pt x="7740" y="17503"/>
                    <a:pt x="7311" y="17443"/>
                  </a:cubicBezTo>
                  <a:cubicBezTo>
                    <a:pt x="7704" y="16681"/>
                    <a:pt x="8287" y="15931"/>
                    <a:pt x="8990" y="15443"/>
                  </a:cubicBezTo>
                  <a:cubicBezTo>
                    <a:pt x="9073" y="15657"/>
                    <a:pt x="9180" y="15848"/>
                    <a:pt x="9299" y="16027"/>
                  </a:cubicBezTo>
                  <a:cubicBezTo>
                    <a:pt x="9645" y="15419"/>
                    <a:pt x="10014" y="14824"/>
                    <a:pt x="10419" y="14241"/>
                  </a:cubicBezTo>
                  <a:lnTo>
                    <a:pt x="10419" y="14241"/>
                  </a:lnTo>
                  <a:cubicBezTo>
                    <a:pt x="10407" y="14491"/>
                    <a:pt x="10419" y="14776"/>
                    <a:pt x="10419" y="15026"/>
                  </a:cubicBezTo>
                  <a:cubicBezTo>
                    <a:pt x="10407" y="15217"/>
                    <a:pt x="10407" y="15431"/>
                    <a:pt x="10311" y="15610"/>
                  </a:cubicBezTo>
                  <a:cubicBezTo>
                    <a:pt x="10168" y="15907"/>
                    <a:pt x="9835" y="16086"/>
                    <a:pt x="9537" y="16217"/>
                  </a:cubicBezTo>
                  <a:cubicBezTo>
                    <a:pt x="9823" y="16443"/>
                    <a:pt x="10133" y="16669"/>
                    <a:pt x="10466" y="16800"/>
                  </a:cubicBezTo>
                  <a:cubicBezTo>
                    <a:pt x="10359" y="17104"/>
                    <a:pt x="10050" y="17294"/>
                    <a:pt x="9747" y="17294"/>
                  </a:cubicBezTo>
                  <a:cubicBezTo>
                    <a:pt x="9646" y="17294"/>
                    <a:pt x="9546" y="17273"/>
                    <a:pt x="9454" y="17229"/>
                  </a:cubicBezTo>
                  <a:lnTo>
                    <a:pt x="9454" y="17229"/>
                  </a:lnTo>
                  <a:cubicBezTo>
                    <a:pt x="9549" y="17681"/>
                    <a:pt x="9930" y="18098"/>
                    <a:pt x="10347" y="18253"/>
                  </a:cubicBezTo>
                  <a:cubicBezTo>
                    <a:pt x="9852" y="18938"/>
                    <a:pt x="8993" y="19408"/>
                    <a:pt x="8141" y="19408"/>
                  </a:cubicBezTo>
                  <a:cubicBezTo>
                    <a:pt x="8031" y="19408"/>
                    <a:pt x="7920" y="19400"/>
                    <a:pt x="7811" y="19384"/>
                  </a:cubicBezTo>
                  <a:lnTo>
                    <a:pt x="7811" y="19384"/>
                  </a:lnTo>
                  <a:cubicBezTo>
                    <a:pt x="8241" y="19726"/>
                    <a:pt x="8787" y="19907"/>
                    <a:pt x="9330" y="19907"/>
                  </a:cubicBezTo>
                  <a:cubicBezTo>
                    <a:pt x="9524" y="19907"/>
                    <a:pt x="9718" y="19884"/>
                    <a:pt x="9907" y="19837"/>
                  </a:cubicBezTo>
                  <a:lnTo>
                    <a:pt x="9907" y="19837"/>
                  </a:lnTo>
                  <a:cubicBezTo>
                    <a:pt x="9668" y="20432"/>
                    <a:pt x="9180" y="20908"/>
                    <a:pt x="8537" y="20979"/>
                  </a:cubicBezTo>
                  <a:cubicBezTo>
                    <a:pt x="8423" y="20996"/>
                    <a:pt x="8305" y="21000"/>
                    <a:pt x="8188" y="21000"/>
                  </a:cubicBezTo>
                  <a:cubicBezTo>
                    <a:pt x="8110" y="21000"/>
                    <a:pt x="8032" y="20998"/>
                    <a:pt x="7954" y="20998"/>
                  </a:cubicBezTo>
                  <a:cubicBezTo>
                    <a:pt x="7820" y="20998"/>
                    <a:pt x="7687" y="21003"/>
                    <a:pt x="7561" y="21027"/>
                  </a:cubicBezTo>
                  <a:cubicBezTo>
                    <a:pt x="6859" y="21158"/>
                    <a:pt x="6370" y="21765"/>
                    <a:pt x="6037" y="22396"/>
                  </a:cubicBezTo>
                  <a:cubicBezTo>
                    <a:pt x="6251" y="22111"/>
                    <a:pt x="6739" y="22087"/>
                    <a:pt x="7097" y="22063"/>
                  </a:cubicBezTo>
                  <a:cubicBezTo>
                    <a:pt x="7124" y="22062"/>
                    <a:pt x="7152" y="22062"/>
                    <a:pt x="7179" y="22062"/>
                  </a:cubicBezTo>
                  <a:cubicBezTo>
                    <a:pt x="7507" y="22062"/>
                    <a:pt x="7827" y="22122"/>
                    <a:pt x="8156" y="22122"/>
                  </a:cubicBezTo>
                  <a:cubicBezTo>
                    <a:pt x="8183" y="22123"/>
                    <a:pt x="8210" y="22124"/>
                    <a:pt x="8237" y="22124"/>
                  </a:cubicBezTo>
                  <a:cubicBezTo>
                    <a:pt x="9009" y="22124"/>
                    <a:pt x="9795" y="21793"/>
                    <a:pt x="10347" y="21230"/>
                  </a:cubicBezTo>
                  <a:lnTo>
                    <a:pt x="10347" y="21230"/>
                  </a:lnTo>
                  <a:cubicBezTo>
                    <a:pt x="10014" y="21706"/>
                    <a:pt x="9573" y="22099"/>
                    <a:pt x="9073" y="22444"/>
                  </a:cubicBezTo>
                  <a:cubicBezTo>
                    <a:pt x="8739" y="22681"/>
                    <a:pt x="8365" y="22928"/>
                    <a:pt x="7970" y="22928"/>
                  </a:cubicBezTo>
                  <a:cubicBezTo>
                    <a:pt x="7929" y="22928"/>
                    <a:pt x="7888" y="22926"/>
                    <a:pt x="7847" y="22920"/>
                  </a:cubicBezTo>
                  <a:lnTo>
                    <a:pt x="7847" y="22920"/>
                  </a:lnTo>
                  <a:cubicBezTo>
                    <a:pt x="8077" y="23017"/>
                    <a:pt x="8334" y="23065"/>
                    <a:pt x="8594" y="23065"/>
                  </a:cubicBezTo>
                  <a:cubicBezTo>
                    <a:pt x="8846" y="23065"/>
                    <a:pt x="9101" y="23020"/>
                    <a:pt x="9335" y="22932"/>
                  </a:cubicBezTo>
                  <a:cubicBezTo>
                    <a:pt x="9907" y="22706"/>
                    <a:pt x="10359" y="22218"/>
                    <a:pt x="10776" y="21741"/>
                  </a:cubicBezTo>
                  <a:cubicBezTo>
                    <a:pt x="10811" y="22170"/>
                    <a:pt x="10871" y="22587"/>
                    <a:pt x="10966" y="22992"/>
                  </a:cubicBezTo>
                  <a:cubicBezTo>
                    <a:pt x="11073" y="23408"/>
                    <a:pt x="11181" y="23813"/>
                    <a:pt x="11478" y="24111"/>
                  </a:cubicBezTo>
                  <a:cubicBezTo>
                    <a:pt x="11776" y="23813"/>
                    <a:pt x="11716" y="23408"/>
                    <a:pt x="11812" y="22992"/>
                  </a:cubicBezTo>
                  <a:cubicBezTo>
                    <a:pt x="11919" y="22575"/>
                    <a:pt x="11978" y="22158"/>
                    <a:pt x="12014" y="21741"/>
                  </a:cubicBezTo>
                  <a:cubicBezTo>
                    <a:pt x="12431" y="22218"/>
                    <a:pt x="12859" y="22706"/>
                    <a:pt x="13455" y="22932"/>
                  </a:cubicBezTo>
                  <a:cubicBezTo>
                    <a:pt x="13689" y="23020"/>
                    <a:pt x="13938" y="23065"/>
                    <a:pt x="14186" y="23065"/>
                  </a:cubicBezTo>
                  <a:cubicBezTo>
                    <a:pt x="14444" y="23065"/>
                    <a:pt x="14701" y="23017"/>
                    <a:pt x="14943" y="22920"/>
                  </a:cubicBezTo>
                  <a:lnTo>
                    <a:pt x="14943" y="22920"/>
                  </a:lnTo>
                  <a:cubicBezTo>
                    <a:pt x="14902" y="22926"/>
                    <a:pt x="14861" y="22928"/>
                    <a:pt x="14821" y="22928"/>
                  </a:cubicBezTo>
                  <a:cubicBezTo>
                    <a:pt x="14415" y="22928"/>
                    <a:pt x="14040" y="22671"/>
                    <a:pt x="13705" y="22444"/>
                  </a:cubicBezTo>
                  <a:cubicBezTo>
                    <a:pt x="13228" y="22099"/>
                    <a:pt x="12788" y="21706"/>
                    <a:pt x="12443" y="21230"/>
                  </a:cubicBezTo>
                  <a:lnTo>
                    <a:pt x="12443" y="21230"/>
                  </a:lnTo>
                  <a:cubicBezTo>
                    <a:pt x="12983" y="21793"/>
                    <a:pt x="13769" y="22124"/>
                    <a:pt x="14552" y="22124"/>
                  </a:cubicBezTo>
                  <a:cubicBezTo>
                    <a:pt x="14579" y="22124"/>
                    <a:pt x="14606" y="22123"/>
                    <a:pt x="14633" y="22122"/>
                  </a:cubicBezTo>
                  <a:cubicBezTo>
                    <a:pt x="14958" y="22112"/>
                    <a:pt x="15273" y="22061"/>
                    <a:pt x="15597" y="22061"/>
                  </a:cubicBezTo>
                  <a:cubicBezTo>
                    <a:pt x="15629" y="22061"/>
                    <a:pt x="15661" y="22062"/>
                    <a:pt x="15693" y="22063"/>
                  </a:cubicBezTo>
                  <a:cubicBezTo>
                    <a:pt x="16038" y="22087"/>
                    <a:pt x="16538" y="22111"/>
                    <a:pt x="16741" y="22396"/>
                  </a:cubicBezTo>
                  <a:cubicBezTo>
                    <a:pt x="16419" y="21765"/>
                    <a:pt x="15907" y="21146"/>
                    <a:pt x="15229" y="21027"/>
                  </a:cubicBezTo>
                  <a:cubicBezTo>
                    <a:pt x="15092" y="21003"/>
                    <a:pt x="14958" y="20998"/>
                    <a:pt x="14824" y="20998"/>
                  </a:cubicBezTo>
                  <a:cubicBezTo>
                    <a:pt x="14747" y="20998"/>
                    <a:pt x="14670" y="21000"/>
                    <a:pt x="14593" y="21000"/>
                  </a:cubicBezTo>
                  <a:cubicBezTo>
                    <a:pt x="14476" y="21000"/>
                    <a:pt x="14359" y="20996"/>
                    <a:pt x="14240" y="20979"/>
                  </a:cubicBezTo>
                  <a:cubicBezTo>
                    <a:pt x="13621" y="20908"/>
                    <a:pt x="13109" y="20432"/>
                    <a:pt x="12871" y="19837"/>
                  </a:cubicBezTo>
                  <a:lnTo>
                    <a:pt x="12871" y="19837"/>
                  </a:lnTo>
                  <a:cubicBezTo>
                    <a:pt x="13055" y="19883"/>
                    <a:pt x="13247" y="19905"/>
                    <a:pt x="13439" y="19905"/>
                  </a:cubicBezTo>
                  <a:cubicBezTo>
                    <a:pt x="13992" y="19905"/>
                    <a:pt x="14551" y="19720"/>
                    <a:pt x="14967" y="19384"/>
                  </a:cubicBezTo>
                  <a:lnTo>
                    <a:pt x="14967" y="19384"/>
                  </a:lnTo>
                  <a:cubicBezTo>
                    <a:pt x="14860" y="19400"/>
                    <a:pt x="14752" y="19408"/>
                    <a:pt x="14643" y="19408"/>
                  </a:cubicBezTo>
                  <a:cubicBezTo>
                    <a:pt x="13804" y="19408"/>
                    <a:pt x="12927" y="18938"/>
                    <a:pt x="12443" y="18253"/>
                  </a:cubicBezTo>
                  <a:cubicBezTo>
                    <a:pt x="12871" y="18098"/>
                    <a:pt x="13240" y="17681"/>
                    <a:pt x="13336" y="17229"/>
                  </a:cubicBezTo>
                  <a:lnTo>
                    <a:pt x="13336" y="17229"/>
                  </a:lnTo>
                  <a:cubicBezTo>
                    <a:pt x="13244" y="17273"/>
                    <a:pt x="13143" y="17294"/>
                    <a:pt x="13041" y="17294"/>
                  </a:cubicBezTo>
                  <a:cubicBezTo>
                    <a:pt x="12735" y="17294"/>
                    <a:pt x="12422" y="17104"/>
                    <a:pt x="12324" y="16800"/>
                  </a:cubicBezTo>
                  <a:cubicBezTo>
                    <a:pt x="12657" y="16669"/>
                    <a:pt x="12966" y="16443"/>
                    <a:pt x="13252" y="16217"/>
                  </a:cubicBezTo>
                  <a:cubicBezTo>
                    <a:pt x="12931" y="16074"/>
                    <a:pt x="12609" y="15907"/>
                    <a:pt x="12466" y="15610"/>
                  </a:cubicBezTo>
                  <a:cubicBezTo>
                    <a:pt x="12383" y="15431"/>
                    <a:pt x="12383" y="15241"/>
                    <a:pt x="12371" y="15026"/>
                  </a:cubicBezTo>
                  <a:cubicBezTo>
                    <a:pt x="12347" y="14776"/>
                    <a:pt x="12371" y="14491"/>
                    <a:pt x="12371" y="14241"/>
                  </a:cubicBezTo>
                  <a:cubicBezTo>
                    <a:pt x="12764" y="14824"/>
                    <a:pt x="13145" y="15395"/>
                    <a:pt x="13478" y="16027"/>
                  </a:cubicBezTo>
                  <a:cubicBezTo>
                    <a:pt x="13621" y="15848"/>
                    <a:pt x="13705" y="15657"/>
                    <a:pt x="13800" y="15443"/>
                  </a:cubicBezTo>
                  <a:cubicBezTo>
                    <a:pt x="14502" y="15931"/>
                    <a:pt x="15074" y="16681"/>
                    <a:pt x="15479" y="17443"/>
                  </a:cubicBezTo>
                  <a:cubicBezTo>
                    <a:pt x="15062" y="17503"/>
                    <a:pt x="14633" y="17586"/>
                    <a:pt x="14217" y="17693"/>
                  </a:cubicBezTo>
                  <a:cubicBezTo>
                    <a:pt x="14098" y="17717"/>
                    <a:pt x="13978" y="17765"/>
                    <a:pt x="13895" y="17860"/>
                  </a:cubicBezTo>
                  <a:cubicBezTo>
                    <a:pt x="13740" y="18051"/>
                    <a:pt x="13824" y="18396"/>
                    <a:pt x="13693" y="18586"/>
                  </a:cubicBezTo>
                  <a:cubicBezTo>
                    <a:pt x="13797" y="18510"/>
                    <a:pt x="13929" y="18466"/>
                    <a:pt x="14061" y="18466"/>
                  </a:cubicBezTo>
                  <a:cubicBezTo>
                    <a:pt x="14156" y="18466"/>
                    <a:pt x="14251" y="18489"/>
                    <a:pt x="14336" y="18539"/>
                  </a:cubicBezTo>
                  <a:cubicBezTo>
                    <a:pt x="14467" y="18610"/>
                    <a:pt x="14574" y="18765"/>
                    <a:pt x="14717" y="18813"/>
                  </a:cubicBezTo>
                  <a:cubicBezTo>
                    <a:pt x="14757" y="18825"/>
                    <a:pt x="14798" y="18831"/>
                    <a:pt x="14840" y="18831"/>
                  </a:cubicBezTo>
                  <a:cubicBezTo>
                    <a:pt x="14996" y="18831"/>
                    <a:pt x="15157" y="18752"/>
                    <a:pt x="15288" y="18658"/>
                  </a:cubicBezTo>
                  <a:cubicBezTo>
                    <a:pt x="15443" y="18539"/>
                    <a:pt x="15610" y="18408"/>
                    <a:pt x="15800" y="18360"/>
                  </a:cubicBezTo>
                  <a:cubicBezTo>
                    <a:pt x="15812" y="18359"/>
                    <a:pt x="15825" y="18358"/>
                    <a:pt x="15837" y="18358"/>
                  </a:cubicBezTo>
                  <a:cubicBezTo>
                    <a:pt x="16026" y="18358"/>
                    <a:pt x="16208" y="18526"/>
                    <a:pt x="16253" y="18705"/>
                  </a:cubicBezTo>
                  <a:cubicBezTo>
                    <a:pt x="16324" y="19051"/>
                    <a:pt x="16157" y="19408"/>
                    <a:pt x="16157" y="19741"/>
                  </a:cubicBezTo>
                  <a:cubicBezTo>
                    <a:pt x="16157" y="20218"/>
                    <a:pt x="16443" y="20634"/>
                    <a:pt x="16729" y="21039"/>
                  </a:cubicBezTo>
                  <a:cubicBezTo>
                    <a:pt x="16872" y="20956"/>
                    <a:pt x="16931" y="20777"/>
                    <a:pt x="16967" y="20610"/>
                  </a:cubicBezTo>
                  <a:cubicBezTo>
                    <a:pt x="17074" y="20087"/>
                    <a:pt x="17134" y="19551"/>
                    <a:pt x="17110" y="19015"/>
                  </a:cubicBezTo>
                  <a:lnTo>
                    <a:pt x="17110" y="19015"/>
                  </a:lnTo>
                  <a:cubicBezTo>
                    <a:pt x="17443" y="19086"/>
                    <a:pt x="17610" y="19444"/>
                    <a:pt x="17824" y="19706"/>
                  </a:cubicBezTo>
                  <a:cubicBezTo>
                    <a:pt x="17979" y="19860"/>
                    <a:pt x="18158" y="20003"/>
                    <a:pt x="18360" y="20075"/>
                  </a:cubicBezTo>
                  <a:cubicBezTo>
                    <a:pt x="18455" y="20098"/>
                    <a:pt x="18539" y="20134"/>
                    <a:pt x="18622" y="20206"/>
                  </a:cubicBezTo>
                  <a:cubicBezTo>
                    <a:pt x="18705" y="20301"/>
                    <a:pt x="18717" y="20432"/>
                    <a:pt x="18741" y="20551"/>
                  </a:cubicBezTo>
                  <a:cubicBezTo>
                    <a:pt x="18765" y="20789"/>
                    <a:pt x="18801" y="21039"/>
                    <a:pt x="18824" y="21289"/>
                  </a:cubicBezTo>
                  <a:cubicBezTo>
                    <a:pt x="19098" y="20837"/>
                    <a:pt x="19289" y="20325"/>
                    <a:pt x="19277" y="19801"/>
                  </a:cubicBezTo>
                  <a:cubicBezTo>
                    <a:pt x="19253" y="19289"/>
                    <a:pt x="18931" y="18872"/>
                    <a:pt x="18455" y="18646"/>
                  </a:cubicBezTo>
                  <a:cubicBezTo>
                    <a:pt x="18693" y="18396"/>
                    <a:pt x="19003" y="18182"/>
                    <a:pt x="19348" y="18158"/>
                  </a:cubicBezTo>
                  <a:cubicBezTo>
                    <a:pt x="19367" y="18156"/>
                    <a:pt x="19385" y="18156"/>
                    <a:pt x="19404" y="18156"/>
                  </a:cubicBezTo>
                  <a:cubicBezTo>
                    <a:pt x="19737" y="18156"/>
                    <a:pt x="20115" y="18353"/>
                    <a:pt x="20194" y="18658"/>
                  </a:cubicBezTo>
                  <a:cubicBezTo>
                    <a:pt x="20063" y="17801"/>
                    <a:pt x="19312" y="17086"/>
                    <a:pt x="18455" y="16979"/>
                  </a:cubicBezTo>
                  <a:cubicBezTo>
                    <a:pt x="18418" y="16975"/>
                    <a:pt x="18381" y="16973"/>
                    <a:pt x="18342" y="16973"/>
                  </a:cubicBezTo>
                  <a:cubicBezTo>
                    <a:pt x="18256" y="16973"/>
                    <a:pt x="18168" y="16985"/>
                    <a:pt x="18086" y="17027"/>
                  </a:cubicBezTo>
                  <a:cubicBezTo>
                    <a:pt x="17979" y="17062"/>
                    <a:pt x="17908" y="17170"/>
                    <a:pt x="17824" y="17265"/>
                  </a:cubicBezTo>
                  <a:cubicBezTo>
                    <a:pt x="17681" y="17455"/>
                    <a:pt x="17455" y="17634"/>
                    <a:pt x="17312" y="17824"/>
                  </a:cubicBezTo>
                  <a:cubicBezTo>
                    <a:pt x="16324" y="16943"/>
                    <a:pt x="15502" y="15800"/>
                    <a:pt x="14895" y="14622"/>
                  </a:cubicBezTo>
                  <a:cubicBezTo>
                    <a:pt x="15109" y="14547"/>
                    <a:pt x="15352" y="14501"/>
                    <a:pt x="15580" y="14501"/>
                  </a:cubicBezTo>
                  <a:cubicBezTo>
                    <a:pt x="15606" y="14501"/>
                    <a:pt x="15632" y="14501"/>
                    <a:pt x="15657" y="14503"/>
                  </a:cubicBezTo>
                  <a:cubicBezTo>
                    <a:pt x="15467" y="13991"/>
                    <a:pt x="15026" y="13586"/>
                    <a:pt x="14550" y="13276"/>
                  </a:cubicBezTo>
                  <a:cubicBezTo>
                    <a:pt x="14098" y="12955"/>
                    <a:pt x="13574" y="12717"/>
                    <a:pt x="13109" y="12407"/>
                  </a:cubicBezTo>
                  <a:cubicBezTo>
                    <a:pt x="12847" y="12228"/>
                    <a:pt x="12585" y="12026"/>
                    <a:pt x="12443" y="11740"/>
                  </a:cubicBezTo>
                  <a:cubicBezTo>
                    <a:pt x="12276" y="11407"/>
                    <a:pt x="12288" y="11026"/>
                    <a:pt x="12312" y="10657"/>
                  </a:cubicBezTo>
                  <a:cubicBezTo>
                    <a:pt x="12324" y="10145"/>
                    <a:pt x="12407" y="9597"/>
                    <a:pt x="12431" y="9085"/>
                  </a:cubicBezTo>
                  <a:cubicBezTo>
                    <a:pt x="12764" y="9847"/>
                    <a:pt x="13121" y="10621"/>
                    <a:pt x="13597" y="11312"/>
                  </a:cubicBezTo>
                  <a:cubicBezTo>
                    <a:pt x="14074" y="11990"/>
                    <a:pt x="14633" y="12526"/>
                    <a:pt x="15372" y="12883"/>
                  </a:cubicBezTo>
                  <a:cubicBezTo>
                    <a:pt x="15169" y="12288"/>
                    <a:pt x="14991" y="11693"/>
                    <a:pt x="14836" y="11085"/>
                  </a:cubicBezTo>
                  <a:cubicBezTo>
                    <a:pt x="14669" y="10359"/>
                    <a:pt x="14657" y="9597"/>
                    <a:pt x="14729" y="8847"/>
                  </a:cubicBezTo>
                  <a:lnTo>
                    <a:pt x="14729" y="8847"/>
                  </a:lnTo>
                  <a:cubicBezTo>
                    <a:pt x="15383" y="10359"/>
                    <a:pt x="15848" y="11943"/>
                    <a:pt x="16729" y="13336"/>
                  </a:cubicBezTo>
                  <a:cubicBezTo>
                    <a:pt x="17597" y="14696"/>
                    <a:pt x="19054" y="15861"/>
                    <a:pt x="20646" y="15861"/>
                  </a:cubicBezTo>
                  <a:cubicBezTo>
                    <a:pt x="20670" y="15861"/>
                    <a:pt x="20693" y="15860"/>
                    <a:pt x="20717" y="15860"/>
                  </a:cubicBezTo>
                  <a:cubicBezTo>
                    <a:pt x="19551" y="15145"/>
                    <a:pt x="18741" y="13955"/>
                    <a:pt x="18289" y="12657"/>
                  </a:cubicBezTo>
                  <a:cubicBezTo>
                    <a:pt x="17848" y="11371"/>
                    <a:pt x="17788" y="10002"/>
                    <a:pt x="17824" y="8633"/>
                  </a:cubicBezTo>
                  <a:lnTo>
                    <a:pt x="17824" y="8633"/>
                  </a:lnTo>
                  <a:cubicBezTo>
                    <a:pt x="18348" y="9764"/>
                    <a:pt x="18872" y="10919"/>
                    <a:pt x="19741" y="11836"/>
                  </a:cubicBezTo>
                  <a:cubicBezTo>
                    <a:pt x="20530" y="12680"/>
                    <a:pt x="21484" y="13213"/>
                    <a:pt x="22624" y="13213"/>
                  </a:cubicBezTo>
                  <a:cubicBezTo>
                    <a:pt x="22706" y="13213"/>
                    <a:pt x="22789" y="13210"/>
                    <a:pt x="22872" y="13205"/>
                  </a:cubicBezTo>
                  <a:cubicBezTo>
                    <a:pt x="21837" y="12621"/>
                    <a:pt x="21075" y="11621"/>
                    <a:pt x="20610" y="10538"/>
                  </a:cubicBezTo>
                  <a:cubicBezTo>
                    <a:pt x="20158" y="9454"/>
                    <a:pt x="19991" y="8216"/>
                    <a:pt x="19860" y="7025"/>
                  </a:cubicBezTo>
                  <a:lnTo>
                    <a:pt x="19860" y="7025"/>
                  </a:lnTo>
                  <a:cubicBezTo>
                    <a:pt x="20403" y="7527"/>
                    <a:pt x="21105" y="7788"/>
                    <a:pt x="21824" y="7788"/>
                  </a:cubicBezTo>
                  <a:cubicBezTo>
                    <a:pt x="22130" y="7788"/>
                    <a:pt x="22440" y="7740"/>
                    <a:pt x="22741" y="7645"/>
                  </a:cubicBezTo>
                  <a:cubicBezTo>
                    <a:pt x="22015" y="7490"/>
                    <a:pt x="21491" y="6859"/>
                    <a:pt x="21134" y="6216"/>
                  </a:cubicBezTo>
                  <a:cubicBezTo>
                    <a:pt x="20777" y="5561"/>
                    <a:pt x="20598" y="4716"/>
                    <a:pt x="20134" y="4132"/>
                  </a:cubicBezTo>
                  <a:lnTo>
                    <a:pt x="20134" y="4132"/>
                  </a:lnTo>
                  <a:cubicBezTo>
                    <a:pt x="20202" y="4175"/>
                    <a:pt x="20270" y="4181"/>
                    <a:pt x="20342" y="4181"/>
                  </a:cubicBezTo>
                  <a:cubicBezTo>
                    <a:pt x="20371" y="4181"/>
                    <a:pt x="20401" y="4180"/>
                    <a:pt x="20432" y="4180"/>
                  </a:cubicBezTo>
                  <a:cubicBezTo>
                    <a:pt x="21063" y="4156"/>
                    <a:pt x="21694" y="4096"/>
                    <a:pt x="22289" y="3918"/>
                  </a:cubicBezTo>
                  <a:cubicBezTo>
                    <a:pt x="21503" y="3620"/>
                    <a:pt x="20777" y="2942"/>
                    <a:pt x="20467" y="2156"/>
                  </a:cubicBezTo>
                  <a:cubicBezTo>
                    <a:pt x="21170" y="2037"/>
                    <a:pt x="21670" y="1429"/>
                    <a:pt x="21968" y="775"/>
                  </a:cubicBezTo>
                  <a:lnTo>
                    <a:pt x="21968" y="775"/>
                  </a:lnTo>
                  <a:cubicBezTo>
                    <a:pt x="21733" y="961"/>
                    <a:pt x="21444" y="1035"/>
                    <a:pt x="21144" y="1035"/>
                  </a:cubicBezTo>
                  <a:cubicBezTo>
                    <a:pt x="20851" y="1035"/>
                    <a:pt x="20548" y="964"/>
                    <a:pt x="20277" y="858"/>
                  </a:cubicBezTo>
                  <a:cubicBezTo>
                    <a:pt x="19717" y="644"/>
                    <a:pt x="19229" y="298"/>
                    <a:pt x="18670" y="108"/>
                  </a:cubicBezTo>
                  <a:cubicBezTo>
                    <a:pt x="18460" y="42"/>
                    <a:pt x="18233" y="4"/>
                    <a:pt x="18011" y="4"/>
                  </a:cubicBezTo>
                  <a:cubicBezTo>
                    <a:pt x="17627" y="4"/>
                    <a:pt x="17256" y="119"/>
                    <a:pt x="17015" y="406"/>
                  </a:cubicBezTo>
                  <a:cubicBezTo>
                    <a:pt x="16884" y="548"/>
                    <a:pt x="16788" y="739"/>
                    <a:pt x="16717" y="918"/>
                  </a:cubicBezTo>
                  <a:cubicBezTo>
                    <a:pt x="16419" y="1656"/>
                    <a:pt x="16288" y="2346"/>
                    <a:pt x="16372" y="3120"/>
                  </a:cubicBezTo>
                  <a:cubicBezTo>
                    <a:pt x="16407" y="2942"/>
                    <a:pt x="16443" y="2787"/>
                    <a:pt x="16479" y="2608"/>
                  </a:cubicBezTo>
                  <a:cubicBezTo>
                    <a:pt x="16526" y="2394"/>
                    <a:pt x="16562" y="2191"/>
                    <a:pt x="16741" y="2072"/>
                  </a:cubicBezTo>
                  <a:cubicBezTo>
                    <a:pt x="16828" y="2009"/>
                    <a:pt x="16927" y="1984"/>
                    <a:pt x="17029" y="1984"/>
                  </a:cubicBezTo>
                  <a:cubicBezTo>
                    <a:pt x="17176" y="1984"/>
                    <a:pt x="17328" y="2038"/>
                    <a:pt x="17455" y="2108"/>
                  </a:cubicBezTo>
                  <a:cubicBezTo>
                    <a:pt x="17729" y="2251"/>
                    <a:pt x="17979" y="2501"/>
                    <a:pt x="17931" y="2799"/>
                  </a:cubicBezTo>
                  <a:cubicBezTo>
                    <a:pt x="17908" y="2965"/>
                    <a:pt x="17812" y="3084"/>
                    <a:pt x="17693" y="3204"/>
                  </a:cubicBezTo>
                  <a:cubicBezTo>
                    <a:pt x="17550" y="3358"/>
                    <a:pt x="17431" y="3513"/>
                    <a:pt x="17265" y="3656"/>
                  </a:cubicBezTo>
                  <a:cubicBezTo>
                    <a:pt x="17313" y="3653"/>
                    <a:pt x="17364" y="3652"/>
                    <a:pt x="17414" y="3652"/>
                  </a:cubicBezTo>
                  <a:cubicBezTo>
                    <a:pt x="17610" y="3652"/>
                    <a:pt x="17808" y="3681"/>
                    <a:pt x="17931" y="3823"/>
                  </a:cubicBezTo>
                  <a:cubicBezTo>
                    <a:pt x="18098" y="4001"/>
                    <a:pt x="18074" y="4287"/>
                    <a:pt x="17955" y="4477"/>
                  </a:cubicBezTo>
                  <a:cubicBezTo>
                    <a:pt x="17836" y="4692"/>
                    <a:pt x="17622" y="4823"/>
                    <a:pt x="17431" y="4954"/>
                  </a:cubicBezTo>
                  <a:cubicBezTo>
                    <a:pt x="17003" y="5251"/>
                    <a:pt x="16562" y="5537"/>
                    <a:pt x="16074" y="5716"/>
                  </a:cubicBezTo>
                  <a:cubicBezTo>
                    <a:pt x="15793" y="5819"/>
                    <a:pt x="15464" y="5878"/>
                    <a:pt x="15143" y="5878"/>
                  </a:cubicBezTo>
                  <a:cubicBezTo>
                    <a:pt x="14906" y="5878"/>
                    <a:pt x="14674" y="5846"/>
                    <a:pt x="14467" y="5775"/>
                  </a:cubicBezTo>
                  <a:cubicBezTo>
                    <a:pt x="14336" y="6144"/>
                    <a:pt x="14002" y="6430"/>
                    <a:pt x="13633" y="6597"/>
                  </a:cubicBezTo>
                  <a:cubicBezTo>
                    <a:pt x="13443" y="6668"/>
                    <a:pt x="13252" y="6728"/>
                    <a:pt x="13038" y="6752"/>
                  </a:cubicBezTo>
                  <a:lnTo>
                    <a:pt x="13145" y="5620"/>
                  </a:lnTo>
                  <a:cubicBezTo>
                    <a:pt x="12978" y="5466"/>
                    <a:pt x="12966" y="5061"/>
                    <a:pt x="13133" y="4882"/>
                  </a:cubicBezTo>
                  <a:cubicBezTo>
                    <a:pt x="13193" y="4823"/>
                    <a:pt x="13276" y="4763"/>
                    <a:pt x="13288" y="4668"/>
                  </a:cubicBezTo>
                  <a:cubicBezTo>
                    <a:pt x="13312" y="4549"/>
                    <a:pt x="13193" y="4477"/>
                    <a:pt x="13074" y="4430"/>
                  </a:cubicBezTo>
                  <a:cubicBezTo>
                    <a:pt x="12847" y="4370"/>
                    <a:pt x="12609" y="4394"/>
                    <a:pt x="12383" y="4370"/>
                  </a:cubicBezTo>
                  <a:cubicBezTo>
                    <a:pt x="12216" y="4358"/>
                    <a:pt x="12062" y="4335"/>
                    <a:pt x="11919" y="4239"/>
                  </a:cubicBezTo>
                  <a:lnTo>
                    <a:pt x="12038" y="4239"/>
                  </a:lnTo>
                  <a:cubicBezTo>
                    <a:pt x="12990" y="4216"/>
                    <a:pt x="13943" y="4180"/>
                    <a:pt x="14883" y="4156"/>
                  </a:cubicBezTo>
                  <a:cubicBezTo>
                    <a:pt x="15050" y="4156"/>
                    <a:pt x="15229" y="4132"/>
                    <a:pt x="15360" y="4037"/>
                  </a:cubicBezTo>
                  <a:cubicBezTo>
                    <a:pt x="15455" y="3954"/>
                    <a:pt x="15491" y="3870"/>
                    <a:pt x="15538" y="3763"/>
                  </a:cubicBezTo>
                  <a:cubicBezTo>
                    <a:pt x="15669" y="3406"/>
                    <a:pt x="15705" y="3001"/>
                    <a:pt x="15598" y="2632"/>
                  </a:cubicBezTo>
                  <a:cubicBezTo>
                    <a:pt x="15586" y="2608"/>
                    <a:pt x="15586" y="2561"/>
                    <a:pt x="15550" y="2549"/>
                  </a:cubicBezTo>
                  <a:cubicBezTo>
                    <a:pt x="15531" y="2526"/>
                    <a:pt x="15508" y="2516"/>
                    <a:pt x="15483" y="2516"/>
                  </a:cubicBezTo>
                  <a:cubicBezTo>
                    <a:pt x="15419" y="2516"/>
                    <a:pt x="15347" y="2583"/>
                    <a:pt x="15312" y="2644"/>
                  </a:cubicBezTo>
                  <a:cubicBezTo>
                    <a:pt x="15241" y="2823"/>
                    <a:pt x="15276" y="3037"/>
                    <a:pt x="15217" y="3215"/>
                  </a:cubicBezTo>
                  <a:cubicBezTo>
                    <a:pt x="15098" y="3537"/>
                    <a:pt x="14681" y="3656"/>
                    <a:pt x="14336" y="3704"/>
                  </a:cubicBezTo>
                  <a:cubicBezTo>
                    <a:pt x="14010" y="3744"/>
                    <a:pt x="13680" y="3764"/>
                    <a:pt x="13352" y="3764"/>
                  </a:cubicBezTo>
                  <a:cubicBezTo>
                    <a:pt x="12803" y="3764"/>
                    <a:pt x="12257" y="3708"/>
                    <a:pt x="11728" y="3596"/>
                  </a:cubicBezTo>
                  <a:cubicBezTo>
                    <a:pt x="11776" y="3477"/>
                    <a:pt x="11835" y="3382"/>
                    <a:pt x="11943" y="3299"/>
                  </a:cubicBezTo>
                  <a:cubicBezTo>
                    <a:pt x="12124" y="3153"/>
                    <a:pt x="12355" y="3091"/>
                    <a:pt x="12586" y="3091"/>
                  </a:cubicBezTo>
                  <a:cubicBezTo>
                    <a:pt x="12658" y="3091"/>
                    <a:pt x="12729" y="3097"/>
                    <a:pt x="12800" y="3108"/>
                  </a:cubicBezTo>
                  <a:cubicBezTo>
                    <a:pt x="12978" y="3120"/>
                    <a:pt x="13145" y="3168"/>
                    <a:pt x="13324" y="3168"/>
                  </a:cubicBezTo>
                  <a:cubicBezTo>
                    <a:pt x="13824" y="3168"/>
                    <a:pt x="14717" y="2489"/>
                    <a:pt x="14324" y="1918"/>
                  </a:cubicBezTo>
                  <a:lnTo>
                    <a:pt x="14324" y="1918"/>
                  </a:lnTo>
                  <a:cubicBezTo>
                    <a:pt x="14216" y="2008"/>
                    <a:pt x="14081" y="2050"/>
                    <a:pt x="13949" y="2050"/>
                  </a:cubicBezTo>
                  <a:cubicBezTo>
                    <a:pt x="13907" y="2050"/>
                    <a:pt x="13865" y="2045"/>
                    <a:pt x="13824" y="2037"/>
                  </a:cubicBezTo>
                  <a:cubicBezTo>
                    <a:pt x="13347" y="1953"/>
                    <a:pt x="13086" y="1513"/>
                    <a:pt x="12859" y="1132"/>
                  </a:cubicBezTo>
                  <a:cubicBezTo>
                    <a:pt x="12716" y="882"/>
                    <a:pt x="12562" y="620"/>
                    <a:pt x="12335" y="429"/>
                  </a:cubicBezTo>
                  <a:cubicBezTo>
                    <a:pt x="12038" y="179"/>
                    <a:pt x="11645" y="84"/>
                    <a:pt x="1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988832" y="5572524"/>
              <a:ext cx="429642" cy="428353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916357" y="5572924"/>
              <a:ext cx="243904" cy="240127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1175062" y="5827806"/>
              <a:ext cx="170408" cy="173074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7"/>
          <p:cNvSpPr/>
          <p:nvPr/>
        </p:nvSpPr>
        <p:spPr>
          <a:xfrm>
            <a:off x="1199606" y="380042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8128156" y="4178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artoon of a child&#10;&#10;Description automatically generated">
            <a:extLst>
              <a:ext uri="{FF2B5EF4-FFF2-40B4-BE49-F238E27FC236}">
                <a16:creationId xmlns:a16="http://schemas.microsoft.com/office/drawing/2014/main" id="{8A88C842-DB0C-0055-1DF1-B98CD701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00" y="597661"/>
            <a:ext cx="2614419" cy="3766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189808" y="374287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45297" y="1073463"/>
            <a:ext cx="3460937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Move: W,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, 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Attack: R. </a:t>
            </a:r>
          </a:p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Dash: F.</a:t>
            </a:r>
          </a:p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Defeat all the enemies and you will pass the level.</a:t>
            </a: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EEF7ED41-1636-C89A-88A3-4C9186C2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00753E-F67C-2960-47ED-C09DA33B9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334" y="568249"/>
            <a:ext cx="3714805" cy="2308925"/>
          </a:xfrm>
          <a:prstGeom prst="rect">
            <a:avLst/>
          </a:prstGeom>
        </p:spPr>
      </p:pic>
      <p:pic>
        <p:nvPicPr>
          <p:cNvPr id="4" name="Picture 3" descr="A cartoon of a child&#10;&#10;Description automatically generated">
            <a:extLst>
              <a:ext uri="{FF2B5EF4-FFF2-40B4-BE49-F238E27FC236}">
                <a16:creationId xmlns:a16="http://schemas.microsoft.com/office/drawing/2014/main" id="{DCDCF748-2955-5D5F-4D76-718327FA4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57827" y="3042066"/>
            <a:ext cx="1608525" cy="23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9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189808" y="374287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45297" y="1073463"/>
            <a:ext cx="3460937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Hold E and the button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, to run.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EEF7ED41-1636-C89A-88A3-4C9186C2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4" name="Picture 3" descr="A video game screen with a cartoon character on a wall&#10;&#10;Description automatically generated">
            <a:extLst>
              <a:ext uri="{FF2B5EF4-FFF2-40B4-BE49-F238E27FC236}">
                <a16:creationId xmlns:a16="http://schemas.microsoft.com/office/drawing/2014/main" id="{C22A63C0-8B15-797C-7964-45C6A3822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335" y="575611"/>
            <a:ext cx="3656559" cy="2285403"/>
          </a:xfrm>
          <a:prstGeom prst="rect">
            <a:avLst/>
          </a:prstGeom>
        </p:spPr>
      </p:pic>
      <p:pic>
        <p:nvPicPr>
          <p:cNvPr id="5" name="Picture 4" descr="A cartoon of a child&#10;&#10;Description automatically generated">
            <a:extLst>
              <a:ext uri="{FF2B5EF4-FFF2-40B4-BE49-F238E27FC236}">
                <a16:creationId xmlns:a16="http://schemas.microsoft.com/office/drawing/2014/main" id="{4A664D72-F392-6779-8493-D5D20A1F7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0123" y="3691888"/>
            <a:ext cx="1314255" cy="189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1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303765" y="3085342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588916" y="1225263"/>
            <a:ext cx="3891167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Fall into a abyss the game will start over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EEF7ED41-1636-C89A-88A3-4C9186C2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171D54-A6DC-124C-2FEC-8C4015BD6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580639"/>
            <a:ext cx="3691894" cy="2278053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>
            <a:extLst>
              <a:ext uri="{FF2B5EF4-FFF2-40B4-BE49-F238E27FC236}">
                <a16:creationId xmlns:a16="http://schemas.microsoft.com/office/drawing/2014/main" id="{5300BCBF-CCEC-7731-A15B-4942780A2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5899" y="3237710"/>
            <a:ext cx="1636529" cy="23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269371" y="304671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45298" y="1245200"/>
            <a:ext cx="3912886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If you get hit by bullets, you will lose HP.</a:t>
            </a: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EEF7ED41-1636-C89A-88A3-4C9186C2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C0491A-B9B4-1646-AE08-73CE4976F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204" y="559116"/>
            <a:ext cx="3669606" cy="2312047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>
            <a:extLst>
              <a:ext uri="{FF2B5EF4-FFF2-40B4-BE49-F238E27FC236}">
                <a16:creationId xmlns:a16="http://schemas.microsoft.com/office/drawing/2014/main" id="{C26D31A2-6BD6-A326-82ED-33479BC15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96372" y="3519603"/>
            <a:ext cx="1724578" cy="24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9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440252" y="3548018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94900" y="1445359"/>
            <a:ext cx="3577827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You can kill all enemies by F in a straight line when using das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EEF7ED41-1636-C89A-88A3-4C9186C2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5699D-485C-94E1-C4BB-06ED285DB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03923"/>
            <a:ext cx="3750140" cy="2228870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>
            <a:extLst>
              <a:ext uri="{FF2B5EF4-FFF2-40B4-BE49-F238E27FC236}">
                <a16:creationId xmlns:a16="http://schemas.microsoft.com/office/drawing/2014/main" id="{A3B8CCCD-5551-AE78-B5C8-8465189BD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69730" y="3510389"/>
            <a:ext cx="1699374" cy="24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334805" y="3505486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28207" y="1073463"/>
            <a:ext cx="3478028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dirty="0" err="1"/>
              <a:t>ulti</a:t>
            </a:r>
            <a:r>
              <a:rPr lang="en-US" sz="2800" dirty="0"/>
              <a:t> R, the enemy will die.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EEF7ED41-1636-C89A-88A3-4C9186C2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8310A2-594C-D4E0-1982-4C5E1014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334" y="565724"/>
            <a:ext cx="3670107" cy="2262503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>
            <a:extLst>
              <a:ext uri="{FF2B5EF4-FFF2-40B4-BE49-F238E27FC236}">
                <a16:creationId xmlns:a16="http://schemas.microsoft.com/office/drawing/2014/main" id="{4110784A-55AD-36D8-3E82-7AF2BDECE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99639" y="3495896"/>
            <a:ext cx="1539163" cy="22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7A79A13A-D36B-FC7B-D9E4-3F1C6E48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364" y="4230125"/>
            <a:ext cx="554038" cy="554038"/>
          </a:xfrm>
          <a:prstGeom prst="rect">
            <a:avLst/>
          </a:prstGeom>
        </p:spPr>
      </p:pic>
      <p:sp>
        <p:nvSpPr>
          <p:cNvPr id="1134" name="Google Shape;1134;p46"/>
          <p:cNvSpPr/>
          <p:nvPr/>
        </p:nvSpPr>
        <p:spPr>
          <a:xfrm rot="-822740" flipH="1">
            <a:off x="235062" y="380753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45298" y="1150871"/>
            <a:ext cx="3734785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place to move to the next stage. </a:t>
            </a: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EEF7ED41-1636-C89A-88A3-4C9186C27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E5D1A7-E4E1-CCBD-4615-6ABC30A97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707" y="600921"/>
            <a:ext cx="3637551" cy="2244870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>
            <a:extLst>
              <a:ext uri="{FF2B5EF4-FFF2-40B4-BE49-F238E27FC236}">
                <a16:creationId xmlns:a16="http://schemas.microsoft.com/office/drawing/2014/main" id="{ADA8E317-2ED3-ECE2-A703-B13DFAE86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46246" y="3759767"/>
            <a:ext cx="1500429" cy="21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8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7A79A13A-D36B-FC7B-D9E4-3F1C6E48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364" y="4230125"/>
            <a:ext cx="554038" cy="554038"/>
          </a:xfrm>
          <a:prstGeom prst="rect">
            <a:avLst/>
          </a:prstGeom>
        </p:spPr>
      </p:pic>
      <p:sp>
        <p:nvSpPr>
          <p:cNvPr id="1134" name="Google Shape;1134;p46"/>
          <p:cNvSpPr/>
          <p:nvPr/>
        </p:nvSpPr>
        <p:spPr>
          <a:xfrm rot="-822740" flipH="1">
            <a:off x="235062" y="380753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45298" y="1150871"/>
            <a:ext cx="3734785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is a sign that you are near the BOSS.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EEF7ED41-1636-C89A-88A3-4C9186C27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7" name="Hình ảnh 6" descr="Ảnh có chứa điểm ảnh, ảnh chụp màn hình&#10;&#10;Mô tả được tạo tự động">
            <a:extLst>
              <a:ext uri="{FF2B5EF4-FFF2-40B4-BE49-F238E27FC236}">
                <a16:creationId xmlns:a16="http://schemas.microsoft.com/office/drawing/2014/main" id="{27777533-9632-7048-0673-ED5DEE9B6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0667" y="3283975"/>
            <a:ext cx="1355009" cy="189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4C5673-81E2-A66A-6C68-1BA358FDB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707" y="584142"/>
            <a:ext cx="3668317" cy="22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6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5.55556E-7 -8.64198E-7 L -0.06372 -0.10432 C -0.07708 -0.12778 -0.09722 -0.14074 -0.11806 -0.14074 C -0.14167 -0.14074 -0.16111 -0.12778 -0.17413 -0.10432 L -0.2382 -8.64198E-7 " pathEditMode="relative" rAng="1080000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10" y="-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564982" y="1793656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949837" y="1142391"/>
            <a:ext cx="3478028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You need to kill the BOSS to win this game. </a:t>
            </a: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EEF7ED41-1636-C89A-88A3-4C9186C2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273894-F9BB-1833-7994-48A60EF5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66" y="616011"/>
            <a:ext cx="3636907" cy="2253353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>
            <a:extLst>
              <a:ext uri="{FF2B5EF4-FFF2-40B4-BE49-F238E27FC236}">
                <a16:creationId xmlns:a16="http://schemas.microsoft.com/office/drawing/2014/main" id="{D7A3A599-3522-8B0E-532A-E649C6DE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01793" y="3335632"/>
            <a:ext cx="1500591" cy="21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5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564982" y="1793656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949837" y="1142391"/>
            <a:ext cx="3478028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Fight the boss with F.</a:t>
            </a:r>
          </a:p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 Using R with ↑ will control the skill to damage the boss.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EEF7ED41-1636-C89A-88A3-4C9186C2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273894-F9BB-1833-7994-48A60EF5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66" y="616011"/>
            <a:ext cx="3636907" cy="2253353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>
            <a:extLst>
              <a:ext uri="{FF2B5EF4-FFF2-40B4-BE49-F238E27FC236}">
                <a16:creationId xmlns:a16="http://schemas.microsoft.com/office/drawing/2014/main" id="{7721207F-4F87-2E57-8BF7-A907B6BFF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6580" y="3503991"/>
            <a:ext cx="1381505" cy="199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7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36;p45">
            <a:extLst>
              <a:ext uri="{FF2B5EF4-FFF2-40B4-BE49-F238E27FC236}">
                <a16:creationId xmlns:a16="http://schemas.microsoft.com/office/drawing/2014/main" id="{2D71F66A-82FE-D6E5-F4F9-9A1D2F77B17A}"/>
              </a:ext>
            </a:extLst>
          </p:cNvPr>
          <p:cNvSpPr/>
          <p:nvPr/>
        </p:nvSpPr>
        <p:spPr>
          <a:xfrm rot="-1053578">
            <a:off x="3100812" y="1498992"/>
            <a:ext cx="1444405" cy="1667648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37;p45">
            <a:extLst>
              <a:ext uri="{FF2B5EF4-FFF2-40B4-BE49-F238E27FC236}">
                <a16:creationId xmlns:a16="http://schemas.microsoft.com/office/drawing/2014/main" id="{28CA7304-B0EC-F89D-92D9-7821A16ADE39}"/>
              </a:ext>
            </a:extLst>
          </p:cNvPr>
          <p:cNvSpPr/>
          <p:nvPr/>
        </p:nvSpPr>
        <p:spPr>
          <a:xfrm rot="822740">
            <a:off x="4462863" y="313321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38;p45">
            <a:extLst>
              <a:ext uri="{FF2B5EF4-FFF2-40B4-BE49-F238E27FC236}">
                <a16:creationId xmlns:a16="http://schemas.microsoft.com/office/drawing/2014/main" id="{CC82B12C-4F78-6FE3-33FE-0E7CBC9CC039}"/>
              </a:ext>
            </a:extLst>
          </p:cNvPr>
          <p:cNvSpPr/>
          <p:nvPr/>
        </p:nvSpPr>
        <p:spPr>
          <a:xfrm>
            <a:off x="2340207" y="174304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39;p45">
            <a:extLst>
              <a:ext uri="{FF2B5EF4-FFF2-40B4-BE49-F238E27FC236}">
                <a16:creationId xmlns:a16="http://schemas.microsoft.com/office/drawing/2014/main" id="{84DD4816-803A-9F16-E978-206FFC347123}"/>
              </a:ext>
            </a:extLst>
          </p:cNvPr>
          <p:cNvSpPr/>
          <p:nvPr/>
        </p:nvSpPr>
        <p:spPr>
          <a:xfrm>
            <a:off x="2340207" y="337994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40;p45">
            <a:extLst>
              <a:ext uri="{FF2B5EF4-FFF2-40B4-BE49-F238E27FC236}">
                <a16:creationId xmlns:a16="http://schemas.microsoft.com/office/drawing/2014/main" id="{EF14A6F0-D040-6DE3-DE9F-1E6D7BDA17B2}"/>
              </a:ext>
            </a:extLst>
          </p:cNvPr>
          <p:cNvSpPr/>
          <p:nvPr/>
        </p:nvSpPr>
        <p:spPr>
          <a:xfrm>
            <a:off x="6079782" y="174304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41;p45">
            <a:extLst>
              <a:ext uri="{FF2B5EF4-FFF2-40B4-BE49-F238E27FC236}">
                <a16:creationId xmlns:a16="http://schemas.microsoft.com/office/drawing/2014/main" id="{9230D045-E2D7-4A6D-6AD0-3CF202E54FF5}"/>
              </a:ext>
            </a:extLst>
          </p:cNvPr>
          <p:cNvSpPr/>
          <p:nvPr/>
        </p:nvSpPr>
        <p:spPr>
          <a:xfrm>
            <a:off x="6079782" y="337994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42;p45">
            <a:extLst>
              <a:ext uri="{FF2B5EF4-FFF2-40B4-BE49-F238E27FC236}">
                <a16:creationId xmlns:a16="http://schemas.microsoft.com/office/drawing/2014/main" id="{30F9038B-F717-378E-C0E1-E187E5596C25}"/>
              </a:ext>
            </a:extLst>
          </p:cNvPr>
          <p:cNvSpPr/>
          <p:nvPr/>
        </p:nvSpPr>
        <p:spPr>
          <a:xfrm>
            <a:off x="3828919" y="256149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43;p45">
            <a:extLst>
              <a:ext uri="{FF2B5EF4-FFF2-40B4-BE49-F238E27FC236}">
                <a16:creationId xmlns:a16="http://schemas.microsoft.com/office/drawing/2014/main" id="{A1A94D65-231A-C5A6-3E14-B1B57311C03A}"/>
              </a:ext>
            </a:extLst>
          </p:cNvPr>
          <p:cNvSpPr/>
          <p:nvPr/>
        </p:nvSpPr>
        <p:spPr>
          <a:xfrm>
            <a:off x="4591069" y="256149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044;p45">
            <a:extLst>
              <a:ext uri="{FF2B5EF4-FFF2-40B4-BE49-F238E27FC236}">
                <a16:creationId xmlns:a16="http://schemas.microsoft.com/office/drawing/2014/main" id="{7B7012CB-B33D-0CD5-A407-1BA8D4F3050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642103" y="1802204"/>
            <a:ext cx="1186816" cy="112964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046;p45">
            <a:extLst>
              <a:ext uri="{FF2B5EF4-FFF2-40B4-BE49-F238E27FC236}">
                <a16:creationId xmlns:a16="http://schemas.microsoft.com/office/drawing/2014/main" id="{581674B2-4D87-F1CE-4253-93C252E70BD3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5014369" y="1740609"/>
            <a:ext cx="1335890" cy="11912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7;p45">
            <a:extLst>
              <a:ext uri="{FF2B5EF4-FFF2-40B4-BE49-F238E27FC236}">
                <a16:creationId xmlns:a16="http://schemas.microsoft.com/office/drawing/2014/main" id="{D78412D1-E0A8-13CE-478A-552ADD4C3B1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rot="10800000">
            <a:off x="5014482" y="2931899"/>
            <a:ext cx="1065300" cy="818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oogle Shape;1049;p45">
            <a:extLst>
              <a:ext uri="{FF2B5EF4-FFF2-40B4-BE49-F238E27FC236}">
                <a16:creationId xmlns:a16="http://schemas.microsoft.com/office/drawing/2014/main" id="{8DBFE5E0-56F0-C3D4-7C0E-3CE1F9FE73C0}"/>
              </a:ext>
            </a:extLst>
          </p:cNvPr>
          <p:cNvGrpSpPr/>
          <p:nvPr/>
        </p:nvGrpSpPr>
        <p:grpSpPr>
          <a:xfrm>
            <a:off x="2798235" y="1524195"/>
            <a:ext cx="3246641" cy="2517197"/>
            <a:chOff x="1961550" y="4923050"/>
            <a:chExt cx="1980625" cy="1535625"/>
          </a:xfrm>
        </p:grpSpPr>
        <p:sp>
          <p:nvSpPr>
            <p:cNvPr id="23" name="Google Shape;1050;p45">
              <a:extLst>
                <a:ext uri="{FF2B5EF4-FFF2-40B4-BE49-F238E27FC236}">
                  <a16:creationId xmlns:a16="http://schemas.microsoft.com/office/drawing/2014/main" id="{630EBBFF-9B6C-457B-33CA-494AC75DE839}"/>
                </a:ext>
              </a:extLst>
            </p:cNvPr>
            <p:cNvSpPr/>
            <p:nvPr/>
          </p:nvSpPr>
          <p:spPr>
            <a:xfrm>
              <a:off x="1961550" y="4923050"/>
              <a:ext cx="1980625" cy="1535625"/>
            </a:xfrm>
            <a:custGeom>
              <a:avLst/>
              <a:gdLst/>
              <a:ahLst/>
              <a:cxnLst/>
              <a:rect l="l" t="t" r="r" b="b"/>
              <a:pathLst>
                <a:path w="79225" h="61425" extrusionOk="0">
                  <a:moveTo>
                    <a:pt x="58734" y="1"/>
                  </a:moveTo>
                  <a:lnTo>
                    <a:pt x="53590" y="3942"/>
                  </a:lnTo>
                  <a:cubicBezTo>
                    <a:pt x="53257" y="4216"/>
                    <a:pt x="52995" y="4632"/>
                    <a:pt x="52995" y="5180"/>
                  </a:cubicBezTo>
                  <a:cubicBezTo>
                    <a:pt x="52459" y="5335"/>
                    <a:pt x="52066" y="5704"/>
                    <a:pt x="51888" y="6228"/>
                  </a:cubicBezTo>
                  <a:cubicBezTo>
                    <a:pt x="51745" y="6621"/>
                    <a:pt x="51769" y="7014"/>
                    <a:pt x="51923" y="7383"/>
                  </a:cubicBezTo>
                  <a:lnTo>
                    <a:pt x="48494" y="13645"/>
                  </a:lnTo>
                  <a:cubicBezTo>
                    <a:pt x="47911" y="13288"/>
                    <a:pt x="47078" y="13110"/>
                    <a:pt x="46089" y="13026"/>
                  </a:cubicBezTo>
                  <a:lnTo>
                    <a:pt x="46089" y="12895"/>
                  </a:lnTo>
                  <a:lnTo>
                    <a:pt x="44565" y="12907"/>
                  </a:lnTo>
                  <a:lnTo>
                    <a:pt x="43649" y="12907"/>
                  </a:lnTo>
                  <a:cubicBezTo>
                    <a:pt x="42934" y="12907"/>
                    <a:pt x="42160" y="12895"/>
                    <a:pt x="41410" y="12895"/>
                  </a:cubicBezTo>
                  <a:cubicBezTo>
                    <a:pt x="40636" y="12871"/>
                    <a:pt x="39827" y="12871"/>
                    <a:pt x="39053" y="12871"/>
                  </a:cubicBezTo>
                  <a:cubicBezTo>
                    <a:pt x="35374" y="12871"/>
                    <a:pt x="33469" y="13026"/>
                    <a:pt x="32504" y="13729"/>
                  </a:cubicBezTo>
                  <a:cubicBezTo>
                    <a:pt x="32016" y="13931"/>
                    <a:pt x="31623" y="14348"/>
                    <a:pt x="31445" y="14872"/>
                  </a:cubicBezTo>
                  <a:cubicBezTo>
                    <a:pt x="31421" y="14943"/>
                    <a:pt x="31409" y="15038"/>
                    <a:pt x="31385" y="15110"/>
                  </a:cubicBezTo>
                  <a:lnTo>
                    <a:pt x="27301" y="7656"/>
                  </a:lnTo>
                  <a:cubicBezTo>
                    <a:pt x="27456" y="7299"/>
                    <a:pt x="27480" y="6906"/>
                    <a:pt x="27361" y="6525"/>
                  </a:cubicBezTo>
                  <a:cubicBezTo>
                    <a:pt x="27218" y="6109"/>
                    <a:pt x="26849" y="5632"/>
                    <a:pt x="26230" y="5454"/>
                  </a:cubicBezTo>
                  <a:lnTo>
                    <a:pt x="26253" y="4680"/>
                  </a:lnTo>
                  <a:lnTo>
                    <a:pt x="20491" y="251"/>
                  </a:lnTo>
                  <a:lnTo>
                    <a:pt x="20491" y="251"/>
                  </a:lnTo>
                  <a:lnTo>
                    <a:pt x="20991" y="7490"/>
                  </a:lnTo>
                  <a:lnTo>
                    <a:pt x="21622" y="7895"/>
                  </a:lnTo>
                  <a:cubicBezTo>
                    <a:pt x="21551" y="8109"/>
                    <a:pt x="21527" y="8335"/>
                    <a:pt x="21551" y="8585"/>
                  </a:cubicBezTo>
                  <a:cubicBezTo>
                    <a:pt x="21562" y="8788"/>
                    <a:pt x="21646" y="8990"/>
                    <a:pt x="21741" y="9180"/>
                  </a:cubicBezTo>
                  <a:cubicBezTo>
                    <a:pt x="20765" y="9764"/>
                    <a:pt x="19765" y="9895"/>
                    <a:pt x="18586" y="10050"/>
                  </a:cubicBezTo>
                  <a:cubicBezTo>
                    <a:pt x="16324" y="10347"/>
                    <a:pt x="13526" y="10704"/>
                    <a:pt x="10823" y="14753"/>
                  </a:cubicBezTo>
                  <a:lnTo>
                    <a:pt x="10311" y="15515"/>
                  </a:lnTo>
                  <a:lnTo>
                    <a:pt x="11347" y="17420"/>
                  </a:lnTo>
                  <a:cubicBezTo>
                    <a:pt x="9513" y="18551"/>
                    <a:pt x="7442" y="19217"/>
                    <a:pt x="4894" y="19503"/>
                  </a:cubicBezTo>
                  <a:lnTo>
                    <a:pt x="0" y="20039"/>
                  </a:lnTo>
                  <a:lnTo>
                    <a:pt x="4358" y="22325"/>
                  </a:lnTo>
                  <a:cubicBezTo>
                    <a:pt x="5525" y="22932"/>
                    <a:pt x="6311" y="23325"/>
                    <a:pt x="7203" y="23730"/>
                  </a:cubicBezTo>
                  <a:cubicBezTo>
                    <a:pt x="6977" y="24099"/>
                    <a:pt x="6739" y="24468"/>
                    <a:pt x="6418" y="24932"/>
                  </a:cubicBezTo>
                  <a:lnTo>
                    <a:pt x="4525" y="27659"/>
                  </a:lnTo>
                  <a:lnTo>
                    <a:pt x="7811" y="27302"/>
                  </a:lnTo>
                  <a:cubicBezTo>
                    <a:pt x="13073" y="26730"/>
                    <a:pt x="16895" y="24647"/>
                    <a:pt x="20217" y="20539"/>
                  </a:cubicBezTo>
                  <a:lnTo>
                    <a:pt x="20848" y="19753"/>
                  </a:lnTo>
                  <a:lnTo>
                    <a:pt x="19955" y="18086"/>
                  </a:lnTo>
                  <a:cubicBezTo>
                    <a:pt x="20955" y="17705"/>
                    <a:pt x="21789" y="17622"/>
                    <a:pt x="22610" y="17527"/>
                  </a:cubicBezTo>
                  <a:cubicBezTo>
                    <a:pt x="23801" y="17408"/>
                    <a:pt x="25015" y="17277"/>
                    <a:pt x="26325" y="16408"/>
                  </a:cubicBezTo>
                  <a:lnTo>
                    <a:pt x="27146" y="17872"/>
                  </a:lnTo>
                  <a:lnTo>
                    <a:pt x="22741" y="19706"/>
                  </a:lnTo>
                  <a:lnTo>
                    <a:pt x="27956" y="47685"/>
                  </a:lnTo>
                  <a:lnTo>
                    <a:pt x="29528" y="48209"/>
                  </a:lnTo>
                  <a:lnTo>
                    <a:pt x="25361" y="55793"/>
                  </a:lnTo>
                  <a:cubicBezTo>
                    <a:pt x="24718" y="56151"/>
                    <a:pt x="24241" y="56746"/>
                    <a:pt x="24051" y="57508"/>
                  </a:cubicBezTo>
                  <a:cubicBezTo>
                    <a:pt x="23706" y="58806"/>
                    <a:pt x="24301" y="60127"/>
                    <a:pt x="25515" y="60818"/>
                  </a:cubicBezTo>
                  <a:lnTo>
                    <a:pt x="25551" y="60842"/>
                  </a:lnTo>
                  <a:lnTo>
                    <a:pt x="25599" y="60853"/>
                  </a:lnTo>
                  <a:cubicBezTo>
                    <a:pt x="26063" y="61068"/>
                    <a:pt x="26515" y="61187"/>
                    <a:pt x="26992" y="61187"/>
                  </a:cubicBezTo>
                  <a:cubicBezTo>
                    <a:pt x="28206" y="61187"/>
                    <a:pt x="29278" y="60413"/>
                    <a:pt x="29659" y="59270"/>
                  </a:cubicBezTo>
                  <a:cubicBezTo>
                    <a:pt x="29778" y="58925"/>
                    <a:pt x="29825" y="58579"/>
                    <a:pt x="29813" y="58234"/>
                  </a:cubicBezTo>
                  <a:lnTo>
                    <a:pt x="34421" y="49828"/>
                  </a:lnTo>
                  <a:lnTo>
                    <a:pt x="40589" y="51888"/>
                  </a:lnTo>
                  <a:lnTo>
                    <a:pt x="45006" y="50412"/>
                  </a:lnTo>
                  <a:lnTo>
                    <a:pt x="49423" y="58460"/>
                  </a:lnTo>
                  <a:cubicBezTo>
                    <a:pt x="49411" y="58806"/>
                    <a:pt x="49459" y="59163"/>
                    <a:pt x="49578" y="59508"/>
                  </a:cubicBezTo>
                  <a:cubicBezTo>
                    <a:pt x="49983" y="60651"/>
                    <a:pt x="51066" y="61425"/>
                    <a:pt x="52281" y="61425"/>
                  </a:cubicBezTo>
                  <a:cubicBezTo>
                    <a:pt x="52757" y="61425"/>
                    <a:pt x="53221" y="61306"/>
                    <a:pt x="53650" y="61080"/>
                  </a:cubicBezTo>
                  <a:lnTo>
                    <a:pt x="53697" y="61068"/>
                  </a:lnTo>
                  <a:lnTo>
                    <a:pt x="53745" y="61032"/>
                  </a:lnTo>
                  <a:cubicBezTo>
                    <a:pt x="54959" y="60318"/>
                    <a:pt x="55543" y="59044"/>
                    <a:pt x="55198" y="57758"/>
                  </a:cubicBezTo>
                  <a:cubicBezTo>
                    <a:pt x="54995" y="57020"/>
                    <a:pt x="54519" y="56424"/>
                    <a:pt x="53888" y="56055"/>
                  </a:cubicBezTo>
                  <a:lnTo>
                    <a:pt x="49887" y="48757"/>
                  </a:lnTo>
                  <a:lnTo>
                    <a:pt x="53209" y="47661"/>
                  </a:lnTo>
                  <a:lnTo>
                    <a:pt x="58412" y="19706"/>
                  </a:lnTo>
                  <a:lnTo>
                    <a:pt x="52364" y="17134"/>
                  </a:lnTo>
                  <a:lnTo>
                    <a:pt x="52900" y="16146"/>
                  </a:lnTo>
                  <a:cubicBezTo>
                    <a:pt x="54221" y="17027"/>
                    <a:pt x="55424" y="17158"/>
                    <a:pt x="56603" y="17277"/>
                  </a:cubicBezTo>
                  <a:cubicBezTo>
                    <a:pt x="57424" y="17372"/>
                    <a:pt x="58257" y="17443"/>
                    <a:pt x="59270" y="17836"/>
                  </a:cubicBezTo>
                  <a:lnTo>
                    <a:pt x="58377" y="19503"/>
                  </a:lnTo>
                  <a:lnTo>
                    <a:pt x="59008" y="20289"/>
                  </a:lnTo>
                  <a:cubicBezTo>
                    <a:pt x="62341" y="24397"/>
                    <a:pt x="66175" y="26480"/>
                    <a:pt x="71414" y="27040"/>
                  </a:cubicBezTo>
                  <a:lnTo>
                    <a:pt x="74700" y="27397"/>
                  </a:lnTo>
                  <a:lnTo>
                    <a:pt x="72807" y="24682"/>
                  </a:lnTo>
                  <a:cubicBezTo>
                    <a:pt x="72485" y="24218"/>
                    <a:pt x="72247" y="23861"/>
                    <a:pt x="72021" y="23468"/>
                  </a:cubicBezTo>
                  <a:cubicBezTo>
                    <a:pt x="72926" y="23075"/>
                    <a:pt x="73700" y="22682"/>
                    <a:pt x="74867" y="22075"/>
                  </a:cubicBezTo>
                  <a:lnTo>
                    <a:pt x="79224" y="19777"/>
                  </a:lnTo>
                  <a:lnTo>
                    <a:pt x="74331" y="19241"/>
                  </a:lnTo>
                  <a:cubicBezTo>
                    <a:pt x="71783" y="18967"/>
                    <a:pt x="69699" y="18289"/>
                    <a:pt x="67878" y="17158"/>
                  </a:cubicBezTo>
                  <a:lnTo>
                    <a:pt x="68914" y="15253"/>
                  </a:lnTo>
                  <a:lnTo>
                    <a:pt x="68402" y="14503"/>
                  </a:lnTo>
                  <a:cubicBezTo>
                    <a:pt x="65699" y="10431"/>
                    <a:pt x="62877" y="10073"/>
                    <a:pt x="60639" y="9800"/>
                  </a:cubicBezTo>
                  <a:cubicBezTo>
                    <a:pt x="59472" y="9633"/>
                    <a:pt x="58472" y="9514"/>
                    <a:pt x="57484" y="8930"/>
                  </a:cubicBezTo>
                  <a:cubicBezTo>
                    <a:pt x="57567" y="8764"/>
                    <a:pt x="57626" y="8573"/>
                    <a:pt x="57662" y="8371"/>
                  </a:cubicBezTo>
                  <a:cubicBezTo>
                    <a:pt x="57686" y="8109"/>
                    <a:pt x="57662" y="7859"/>
                    <a:pt x="57579" y="7633"/>
                  </a:cubicBezTo>
                  <a:lnTo>
                    <a:pt x="58234" y="7240"/>
                  </a:lnTo>
                  <a:lnTo>
                    <a:pt x="58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760000" algn="bl" rotWithShape="0">
                <a:srgbClr val="000000">
                  <a:alpha val="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1;p45">
              <a:extLst>
                <a:ext uri="{FF2B5EF4-FFF2-40B4-BE49-F238E27FC236}">
                  <a16:creationId xmlns:a16="http://schemas.microsoft.com/office/drawing/2014/main" id="{A22145FF-AEF8-A93A-A081-259B4C41CD5D}"/>
                </a:ext>
              </a:extLst>
            </p:cNvPr>
            <p:cNvSpPr/>
            <p:nvPr/>
          </p:nvSpPr>
          <p:spPr>
            <a:xfrm>
              <a:off x="2649125" y="5112675"/>
              <a:ext cx="702500" cy="1250750"/>
            </a:xfrm>
            <a:custGeom>
              <a:avLst/>
              <a:gdLst/>
              <a:ahLst/>
              <a:cxnLst/>
              <a:rect l="l" t="t" r="r" b="b"/>
              <a:pathLst>
                <a:path w="28100" h="50030" extrusionOk="0">
                  <a:moveTo>
                    <a:pt x="27147" y="0"/>
                  </a:moveTo>
                  <a:lnTo>
                    <a:pt x="28099" y="524"/>
                  </a:lnTo>
                  <a:lnTo>
                    <a:pt x="906" y="50030"/>
                  </a:lnTo>
                  <a:lnTo>
                    <a:pt x="1" y="49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2;p45">
              <a:extLst>
                <a:ext uri="{FF2B5EF4-FFF2-40B4-BE49-F238E27FC236}">
                  <a16:creationId xmlns:a16="http://schemas.microsoft.com/office/drawing/2014/main" id="{D0843360-43C5-7925-A2F4-5CFAF2CB974C}"/>
                </a:ext>
              </a:extLst>
            </p:cNvPr>
            <p:cNvSpPr/>
            <p:nvPr/>
          </p:nvSpPr>
          <p:spPr>
            <a:xfrm>
              <a:off x="2626800" y="5101350"/>
              <a:ext cx="701000" cy="1249875"/>
            </a:xfrm>
            <a:custGeom>
              <a:avLst/>
              <a:gdLst/>
              <a:ahLst/>
              <a:cxnLst/>
              <a:rect l="l" t="t" r="r" b="b"/>
              <a:pathLst>
                <a:path w="28040" h="49995" extrusionOk="0">
                  <a:moveTo>
                    <a:pt x="894" y="49995"/>
                  </a:moveTo>
                  <a:lnTo>
                    <a:pt x="1" y="49519"/>
                  </a:lnTo>
                  <a:lnTo>
                    <a:pt x="27195" y="1"/>
                  </a:lnTo>
                  <a:lnTo>
                    <a:pt x="28040" y="4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3;p45">
              <a:extLst>
                <a:ext uri="{FF2B5EF4-FFF2-40B4-BE49-F238E27FC236}">
                  <a16:creationId xmlns:a16="http://schemas.microsoft.com/office/drawing/2014/main" id="{61B8F803-911D-D947-DD48-6F7532238F90}"/>
                </a:ext>
              </a:extLst>
            </p:cNvPr>
            <p:cNvSpPr/>
            <p:nvPr/>
          </p:nvSpPr>
          <p:spPr>
            <a:xfrm>
              <a:off x="2617575" y="6350625"/>
              <a:ext cx="56875" cy="68475"/>
            </a:xfrm>
            <a:custGeom>
              <a:avLst/>
              <a:gdLst/>
              <a:ahLst/>
              <a:cxnLst/>
              <a:rect l="l" t="t" r="r" b="b"/>
              <a:pathLst>
                <a:path w="2275" h="2739" extrusionOk="0">
                  <a:moveTo>
                    <a:pt x="1263" y="0"/>
                  </a:moveTo>
                  <a:cubicBezTo>
                    <a:pt x="1977" y="381"/>
                    <a:pt x="2275" y="1214"/>
                    <a:pt x="1917" y="1869"/>
                  </a:cubicBezTo>
                  <a:cubicBezTo>
                    <a:pt x="1572" y="2524"/>
                    <a:pt x="715" y="2738"/>
                    <a:pt x="1" y="23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4;p45">
              <a:extLst>
                <a:ext uri="{FF2B5EF4-FFF2-40B4-BE49-F238E27FC236}">
                  <a16:creationId xmlns:a16="http://schemas.microsoft.com/office/drawing/2014/main" id="{34979400-4C8D-9BFE-A793-0DF7E91D02CE}"/>
                </a:ext>
              </a:extLst>
            </p:cNvPr>
            <p:cNvSpPr/>
            <p:nvPr/>
          </p:nvSpPr>
          <p:spPr>
            <a:xfrm>
              <a:off x="2592575" y="6341675"/>
              <a:ext cx="56875" cy="68500"/>
            </a:xfrm>
            <a:custGeom>
              <a:avLst/>
              <a:gdLst/>
              <a:ahLst/>
              <a:cxnLst/>
              <a:rect l="l" t="t" r="r" b="b"/>
              <a:pathLst>
                <a:path w="2275" h="2740" extrusionOk="0">
                  <a:moveTo>
                    <a:pt x="1012" y="2739"/>
                  </a:moveTo>
                  <a:cubicBezTo>
                    <a:pt x="298" y="2370"/>
                    <a:pt x="0" y="1537"/>
                    <a:pt x="358" y="882"/>
                  </a:cubicBezTo>
                  <a:cubicBezTo>
                    <a:pt x="703" y="227"/>
                    <a:pt x="1560" y="1"/>
                    <a:pt x="2275" y="3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5;p45">
              <a:extLst>
                <a:ext uri="{FF2B5EF4-FFF2-40B4-BE49-F238E27FC236}">
                  <a16:creationId xmlns:a16="http://schemas.microsoft.com/office/drawing/2014/main" id="{8D096AA1-5D73-8C11-928A-2AE29ECAEABD}"/>
                </a:ext>
              </a:extLst>
            </p:cNvPr>
            <p:cNvSpPr/>
            <p:nvPr/>
          </p:nvSpPr>
          <p:spPr>
            <a:xfrm>
              <a:off x="3293250" y="5086775"/>
              <a:ext cx="74750" cy="43475"/>
            </a:xfrm>
            <a:custGeom>
              <a:avLst/>
              <a:gdLst/>
              <a:ahLst/>
              <a:cxnLst/>
              <a:rect l="l" t="t" r="r" b="b"/>
              <a:pathLst>
                <a:path w="2990" h="1739" extrusionOk="0">
                  <a:moveTo>
                    <a:pt x="295" y="0"/>
                  </a:moveTo>
                  <a:cubicBezTo>
                    <a:pt x="191" y="0"/>
                    <a:pt x="108" y="36"/>
                    <a:pt x="72" y="107"/>
                  </a:cubicBezTo>
                  <a:cubicBezTo>
                    <a:pt x="1" y="238"/>
                    <a:pt x="144" y="441"/>
                    <a:pt x="382" y="584"/>
                  </a:cubicBezTo>
                  <a:lnTo>
                    <a:pt x="2346" y="1631"/>
                  </a:lnTo>
                  <a:cubicBezTo>
                    <a:pt x="2465" y="1703"/>
                    <a:pt x="2590" y="1738"/>
                    <a:pt x="2695" y="1738"/>
                  </a:cubicBezTo>
                  <a:cubicBezTo>
                    <a:pt x="2799" y="1738"/>
                    <a:pt x="2882" y="1703"/>
                    <a:pt x="2918" y="1631"/>
                  </a:cubicBezTo>
                  <a:cubicBezTo>
                    <a:pt x="2989" y="1500"/>
                    <a:pt x="2846" y="1286"/>
                    <a:pt x="2608" y="1155"/>
                  </a:cubicBezTo>
                  <a:lnTo>
                    <a:pt x="644" y="107"/>
                  </a:lnTo>
                  <a:cubicBezTo>
                    <a:pt x="525" y="36"/>
                    <a:pt x="400" y="0"/>
                    <a:pt x="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6;p45">
              <a:extLst>
                <a:ext uri="{FF2B5EF4-FFF2-40B4-BE49-F238E27FC236}">
                  <a16:creationId xmlns:a16="http://schemas.microsoft.com/office/drawing/2014/main" id="{D10DB46C-2333-0A0A-7530-715CE0319E33}"/>
                </a:ext>
              </a:extLst>
            </p:cNvPr>
            <p:cNvSpPr/>
            <p:nvPr/>
          </p:nvSpPr>
          <p:spPr>
            <a:xfrm>
              <a:off x="3324800" y="5003725"/>
              <a:ext cx="61950" cy="102700"/>
            </a:xfrm>
            <a:custGeom>
              <a:avLst/>
              <a:gdLst/>
              <a:ahLst/>
              <a:cxnLst/>
              <a:rect l="l" t="t" r="r" b="b"/>
              <a:pathLst>
                <a:path w="2478" h="4108" extrusionOk="0">
                  <a:moveTo>
                    <a:pt x="2477" y="0"/>
                  </a:moveTo>
                  <a:lnTo>
                    <a:pt x="1" y="1905"/>
                  </a:lnTo>
                  <a:lnTo>
                    <a:pt x="60" y="3798"/>
                  </a:lnTo>
                  <a:lnTo>
                    <a:pt x="656" y="4108"/>
                  </a:lnTo>
                  <a:lnTo>
                    <a:pt x="2263" y="3120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7;p45">
              <a:extLst>
                <a:ext uri="{FF2B5EF4-FFF2-40B4-BE49-F238E27FC236}">
                  <a16:creationId xmlns:a16="http://schemas.microsoft.com/office/drawing/2014/main" id="{8CB5FDF3-CB3C-7D8D-7203-D502557A864B}"/>
                </a:ext>
              </a:extLst>
            </p:cNvPr>
            <p:cNvSpPr/>
            <p:nvPr/>
          </p:nvSpPr>
          <p:spPr>
            <a:xfrm>
              <a:off x="3240875" y="5104625"/>
              <a:ext cx="399475" cy="321800"/>
            </a:xfrm>
            <a:custGeom>
              <a:avLst/>
              <a:gdLst/>
              <a:ahLst/>
              <a:cxnLst/>
              <a:rect l="l" t="t" r="r" b="b"/>
              <a:pathLst>
                <a:path w="15979" h="12872" extrusionOk="0">
                  <a:moveTo>
                    <a:pt x="2584" y="1"/>
                  </a:moveTo>
                  <a:lnTo>
                    <a:pt x="0" y="4811"/>
                  </a:lnTo>
                  <a:cubicBezTo>
                    <a:pt x="3727" y="10395"/>
                    <a:pt x="5310" y="7132"/>
                    <a:pt x="10192" y="9895"/>
                  </a:cubicBezTo>
                  <a:cubicBezTo>
                    <a:pt x="11383" y="10573"/>
                    <a:pt x="12466" y="11502"/>
                    <a:pt x="13395" y="12871"/>
                  </a:cubicBezTo>
                  <a:lnTo>
                    <a:pt x="15978" y="8049"/>
                  </a:lnTo>
                  <a:cubicBezTo>
                    <a:pt x="11323" y="1108"/>
                    <a:pt x="7227" y="6942"/>
                    <a:pt x="2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8;p45">
              <a:extLst>
                <a:ext uri="{FF2B5EF4-FFF2-40B4-BE49-F238E27FC236}">
                  <a16:creationId xmlns:a16="http://schemas.microsoft.com/office/drawing/2014/main" id="{91CBA014-59F3-EF12-11B3-711BAD088AD0}"/>
                </a:ext>
              </a:extLst>
            </p:cNvPr>
            <p:cNvSpPr/>
            <p:nvPr/>
          </p:nvSpPr>
          <p:spPr>
            <a:xfrm>
              <a:off x="3466200" y="5346925"/>
              <a:ext cx="111950" cy="74425"/>
            </a:xfrm>
            <a:custGeom>
              <a:avLst/>
              <a:gdLst/>
              <a:ahLst/>
              <a:cxnLst/>
              <a:rect l="l" t="t" r="r" b="b"/>
              <a:pathLst>
                <a:path w="4478" h="2977" extrusionOk="0">
                  <a:moveTo>
                    <a:pt x="1286" y="0"/>
                  </a:moveTo>
                  <a:lnTo>
                    <a:pt x="0" y="2381"/>
                  </a:lnTo>
                  <a:cubicBezTo>
                    <a:pt x="636" y="2207"/>
                    <a:pt x="1209" y="2140"/>
                    <a:pt x="1717" y="2140"/>
                  </a:cubicBezTo>
                  <a:cubicBezTo>
                    <a:pt x="3503" y="2140"/>
                    <a:pt x="4477" y="2977"/>
                    <a:pt x="4477" y="2977"/>
                  </a:cubicBezTo>
                  <a:cubicBezTo>
                    <a:pt x="3572" y="1608"/>
                    <a:pt x="2489" y="667"/>
                    <a:pt x="1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9;p45">
              <a:extLst>
                <a:ext uri="{FF2B5EF4-FFF2-40B4-BE49-F238E27FC236}">
                  <a16:creationId xmlns:a16="http://schemas.microsoft.com/office/drawing/2014/main" id="{26C64851-3F82-CCCD-326F-6E51FF603A25}"/>
                </a:ext>
              </a:extLst>
            </p:cNvPr>
            <p:cNvSpPr/>
            <p:nvPr/>
          </p:nvSpPr>
          <p:spPr>
            <a:xfrm>
              <a:off x="3466200" y="5363300"/>
              <a:ext cx="349175" cy="198250"/>
            </a:xfrm>
            <a:custGeom>
              <a:avLst/>
              <a:gdLst/>
              <a:ahLst/>
              <a:cxnLst/>
              <a:rect l="l" t="t" r="r" b="b"/>
              <a:pathLst>
                <a:path w="13967" h="7930" extrusionOk="0">
                  <a:moveTo>
                    <a:pt x="5715" y="0"/>
                  </a:moveTo>
                  <a:lnTo>
                    <a:pt x="4477" y="2322"/>
                  </a:lnTo>
                  <a:cubicBezTo>
                    <a:pt x="4477" y="2322"/>
                    <a:pt x="3503" y="1485"/>
                    <a:pt x="1717" y="1485"/>
                  </a:cubicBezTo>
                  <a:cubicBezTo>
                    <a:pt x="1209" y="1485"/>
                    <a:pt x="636" y="1552"/>
                    <a:pt x="0" y="1726"/>
                  </a:cubicBezTo>
                  <a:cubicBezTo>
                    <a:pt x="3096" y="5525"/>
                    <a:pt x="6537" y="7394"/>
                    <a:pt x="11383" y="7930"/>
                  </a:cubicBezTo>
                  <a:cubicBezTo>
                    <a:pt x="10692" y="6918"/>
                    <a:pt x="10359" y="6346"/>
                    <a:pt x="9740" y="5120"/>
                  </a:cubicBezTo>
                  <a:cubicBezTo>
                    <a:pt x="11383" y="4429"/>
                    <a:pt x="12252" y="4036"/>
                    <a:pt x="13966" y="3108"/>
                  </a:cubicBezTo>
                  <a:cubicBezTo>
                    <a:pt x="10668" y="2750"/>
                    <a:pt x="8037" y="1774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0;p45">
              <a:extLst>
                <a:ext uri="{FF2B5EF4-FFF2-40B4-BE49-F238E27FC236}">
                  <a16:creationId xmlns:a16="http://schemas.microsoft.com/office/drawing/2014/main" id="{C4D599A6-B34D-C80E-389A-6ACE4932A03A}"/>
                </a:ext>
              </a:extLst>
            </p:cNvPr>
            <p:cNvSpPr/>
            <p:nvPr/>
          </p:nvSpPr>
          <p:spPr>
            <a:xfrm>
              <a:off x="2552700" y="5119200"/>
              <a:ext cx="702475" cy="1250475"/>
            </a:xfrm>
            <a:custGeom>
              <a:avLst/>
              <a:gdLst/>
              <a:ahLst/>
              <a:cxnLst/>
              <a:rect l="l" t="t" r="r" b="b"/>
              <a:pathLst>
                <a:path w="28099" h="50019" extrusionOk="0">
                  <a:moveTo>
                    <a:pt x="941" y="1"/>
                  </a:moveTo>
                  <a:lnTo>
                    <a:pt x="0" y="501"/>
                  </a:lnTo>
                  <a:lnTo>
                    <a:pt x="27182" y="50019"/>
                  </a:lnTo>
                  <a:lnTo>
                    <a:pt x="28099" y="4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1;p45">
              <a:extLst>
                <a:ext uri="{FF2B5EF4-FFF2-40B4-BE49-F238E27FC236}">
                  <a16:creationId xmlns:a16="http://schemas.microsoft.com/office/drawing/2014/main" id="{70823976-EF6E-14AB-1292-FAF6C0CB9FB3}"/>
                </a:ext>
              </a:extLst>
            </p:cNvPr>
            <p:cNvSpPr/>
            <p:nvPr/>
          </p:nvSpPr>
          <p:spPr>
            <a:xfrm>
              <a:off x="2576200" y="5107600"/>
              <a:ext cx="701300" cy="1249875"/>
            </a:xfrm>
            <a:custGeom>
              <a:avLst/>
              <a:gdLst/>
              <a:ahLst/>
              <a:cxnLst/>
              <a:rect l="l" t="t" r="r" b="b"/>
              <a:pathLst>
                <a:path w="28052" h="49995" extrusionOk="0">
                  <a:moveTo>
                    <a:pt x="27159" y="49995"/>
                  </a:moveTo>
                  <a:lnTo>
                    <a:pt x="28052" y="49519"/>
                  </a:lnTo>
                  <a:lnTo>
                    <a:pt x="870" y="1"/>
                  </a:lnTo>
                  <a:lnTo>
                    <a:pt x="1" y="4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2;p45">
              <a:extLst>
                <a:ext uri="{FF2B5EF4-FFF2-40B4-BE49-F238E27FC236}">
                  <a16:creationId xmlns:a16="http://schemas.microsoft.com/office/drawing/2014/main" id="{DA08B953-AA3C-3AFC-86D0-0100CFC999C1}"/>
                </a:ext>
              </a:extLst>
            </p:cNvPr>
            <p:cNvSpPr/>
            <p:nvPr/>
          </p:nvSpPr>
          <p:spPr>
            <a:xfrm>
              <a:off x="3229850" y="6357150"/>
              <a:ext cx="57175" cy="68500"/>
            </a:xfrm>
            <a:custGeom>
              <a:avLst/>
              <a:gdLst/>
              <a:ahLst/>
              <a:cxnLst/>
              <a:rect l="l" t="t" r="r" b="b"/>
              <a:pathLst>
                <a:path w="2287" h="2740" extrusionOk="0">
                  <a:moveTo>
                    <a:pt x="1013" y="1"/>
                  </a:moveTo>
                  <a:cubicBezTo>
                    <a:pt x="298" y="370"/>
                    <a:pt x="1" y="1203"/>
                    <a:pt x="358" y="1858"/>
                  </a:cubicBezTo>
                  <a:cubicBezTo>
                    <a:pt x="703" y="2513"/>
                    <a:pt x="1572" y="2739"/>
                    <a:pt x="2287" y="23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63;p45">
              <a:extLst>
                <a:ext uri="{FF2B5EF4-FFF2-40B4-BE49-F238E27FC236}">
                  <a16:creationId xmlns:a16="http://schemas.microsoft.com/office/drawing/2014/main" id="{F5AA7D15-1773-7608-81C9-730E0E7FE949}"/>
                </a:ext>
              </a:extLst>
            </p:cNvPr>
            <p:cNvSpPr/>
            <p:nvPr/>
          </p:nvSpPr>
          <p:spPr>
            <a:xfrm>
              <a:off x="3254850" y="6347625"/>
              <a:ext cx="56875" cy="68500"/>
            </a:xfrm>
            <a:custGeom>
              <a:avLst/>
              <a:gdLst/>
              <a:ahLst/>
              <a:cxnLst/>
              <a:rect l="l" t="t" r="r" b="b"/>
              <a:pathLst>
                <a:path w="2275" h="2740" extrusionOk="0">
                  <a:moveTo>
                    <a:pt x="1263" y="2739"/>
                  </a:moveTo>
                  <a:cubicBezTo>
                    <a:pt x="1977" y="2370"/>
                    <a:pt x="2275" y="1537"/>
                    <a:pt x="1918" y="882"/>
                  </a:cubicBezTo>
                  <a:cubicBezTo>
                    <a:pt x="1584" y="227"/>
                    <a:pt x="715" y="1"/>
                    <a:pt x="1" y="3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64;p45">
              <a:extLst>
                <a:ext uri="{FF2B5EF4-FFF2-40B4-BE49-F238E27FC236}">
                  <a16:creationId xmlns:a16="http://schemas.microsoft.com/office/drawing/2014/main" id="{79ED774B-FC4D-8E74-0BA4-7138D0876AB8}"/>
                </a:ext>
              </a:extLst>
            </p:cNvPr>
            <p:cNvSpPr/>
            <p:nvPr/>
          </p:nvSpPr>
          <p:spPr>
            <a:xfrm>
              <a:off x="2536325" y="5092950"/>
              <a:ext cx="75025" cy="43325"/>
            </a:xfrm>
            <a:custGeom>
              <a:avLst/>
              <a:gdLst/>
              <a:ahLst/>
              <a:cxnLst/>
              <a:rect l="l" t="t" r="r" b="b"/>
              <a:pathLst>
                <a:path w="3001" h="1733" extrusionOk="0">
                  <a:moveTo>
                    <a:pt x="2700" y="0"/>
                  </a:moveTo>
                  <a:cubicBezTo>
                    <a:pt x="2599" y="0"/>
                    <a:pt x="2477" y="33"/>
                    <a:pt x="2358" y="98"/>
                  </a:cubicBezTo>
                  <a:lnTo>
                    <a:pt x="393" y="1158"/>
                  </a:lnTo>
                  <a:cubicBezTo>
                    <a:pt x="143" y="1289"/>
                    <a:pt x="0" y="1491"/>
                    <a:pt x="84" y="1634"/>
                  </a:cubicBezTo>
                  <a:cubicBezTo>
                    <a:pt x="119" y="1700"/>
                    <a:pt x="200" y="1733"/>
                    <a:pt x="301" y="1733"/>
                  </a:cubicBezTo>
                  <a:cubicBezTo>
                    <a:pt x="402" y="1733"/>
                    <a:pt x="524" y="1700"/>
                    <a:pt x="643" y="1634"/>
                  </a:cubicBezTo>
                  <a:lnTo>
                    <a:pt x="2608" y="575"/>
                  </a:lnTo>
                  <a:cubicBezTo>
                    <a:pt x="2846" y="444"/>
                    <a:pt x="3001" y="229"/>
                    <a:pt x="2917" y="98"/>
                  </a:cubicBezTo>
                  <a:cubicBezTo>
                    <a:pt x="2881" y="33"/>
                    <a:pt x="2801" y="0"/>
                    <a:pt x="2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65;p45">
              <a:extLst>
                <a:ext uri="{FF2B5EF4-FFF2-40B4-BE49-F238E27FC236}">
                  <a16:creationId xmlns:a16="http://schemas.microsoft.com/office/drawing/2014/main" id="{5E1645DC-C6F2-D8D9-8E77-1D5A580A1420}"/>
                </a:ext>
              </a:extLst>
            </p:cNvPr>
            <p:cNvSpPr/>
            <p:nvPr/>
          </p:nvSpPr>
          <p:spPr>
            <a:xfrm>
              <a:off x="2517575" y="5009675"/>
              <a:ext cx="61925" cy="102725"/>
            </a:xfrm>
            <a:custGeom>
              <a:avLst/>
              <a:gdLst/>
              <a:ahLst/>
              <a:cxnLst/>
              <a:rect l="l" t="t" r="r" b="b"/>
              <a:pathLst>
                <a:path w="2477" h="4109" extrusionOk="0">
                  <a:moveTo>
                    <a:pt x="0" y="0"/>
                  </a:moveTo>
                  <a:lnTo>
                    <a:pt x="214" y="3132"/>
                  </a:lnTo>
                  <a:lnTo>
                    <a:pt x="1822" y="4108"/>
                  </a:lnTo>
                  <a:lnTo>
                    <a:pt x="2417" y="3799"/>
                  </a:lnTo>
                  <a:lnTo>
                    <a:pt x="2477" y="1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66;p45">
              <a:extLst>
                <a:ext uri="{FF2B5EF4-FFF2-40B4-BE49-F238E27FC236}">
                  <a16:creationId xmlns:a16="http://schemas.microsoft.com/office/drawing/2014/main" id="{ABBBF212-27E5-E49C-3305-AA720C622501}"/>
                </a:ext>
              </a:extLst>
            </p:cNvPr>
            <p:cNvSpPr/>
            <p:nvPr/>
          </p:nvSpPr>
          <p:spPr>
            <a:xfrm>
              <a:off x="2263950" y="5110575"/>
              <a:ext cx="399800" cy="321800"/>
            </a:xfrm>
            <a:custGeom>
              <a:avLst/>
              <a:gdLst/>
              <a:ahLst/>
              <a:cxnLst/>
              <a:rect l="l" t="t" r="r" b="b"/>
              <a:pathLst>
                <a:path w="15992" h="12872" extrusionOk="0">
                  <a:moveTo>
                    <a:pt x="13395" y="1"/>
                  </a:moveTo>
                  <a:cubicBezTo>
                    <a:pt x="8752" y="6954"/>
                    <a:pt x="4644" y="1108"/>
                    <a:pt x="1" y="8073"/>
                  </a:cubicBezTo>
                  <a:lnTo>
                    <a:pt x="2597" y="12871"/>
                  </a:lnTo>
                  <a:cubicBezTo>
                    <a:pt x="3501" y="11502"/>
                    <a:pt x="4609" y="10573"/>
                    <a:pt x="5799" y="9895"/>
                  </a:cubicBezTo>
                  <a:cubicBezTo>
                    <a:pt x="10669" y="7133"/>
                    <a:pt x="12252" y="10395"/>
                    <a:pt x="15991" y="4811"/>
                  </a:cubicBezTo>
                  <a:lnTo>
                    <a:pt x="13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7;p45">
              <a:extLst>
                <a:ext uri="{FF2B5EF4-FFF2-40B4-BE49-F238E27FC236}">
                  <a16:creationId xmlns:a16="http://schemas.microsoft.com/office/drawing/2014/main" id="{F2672802-2A4A-A022-1EFA-3B098952B37F}"/>
                </a:ext>
              </a:extLst>
            </p:cNvPr>
            <p:cNvSpPr/>
            <p:nvPr/>
          </p:nvSpPr>
          <p:spPr>
            <a:xfrm>
              <a:off x="2325875" y="5352875"/>
              <a:ext cx="111950" cy="74425"/>
            </a:xfrm>
            <a:custGeom>
              <a:avLst/>
              <a:gdLst/>
              <a:ahLst/>
              <a:cxnLst/>
              <a:rect l="l" t="t" r="r" b="b"/>
              <a:pathLst>
                <a:path w="4478" h="2977" extrusionOk="0">
                  <a:moveTo>
                    <a:pt x="3203" y="0"/>
                  </a:moveTo>
                  <a:cubicBezTo>
                    <a:pt x="2013" y="667"/>
                    <a:pt x="917" y="1620"/>
                    <a:pt x="0" y="2977"/>
                  </a:cubicBezTo>
                  <a:cubicBezTo>
                    <a:pt x="0" y="2977"/>
                    <a:pt x="975" y="2140"/>
                    <a:pt x="2760" y="2140"/>
                  </a:cubicBezTo>
                  <a:cubicBezTo>
                    <a:pt x="3268" y="2140"/>
                    <a:pt x="3842" y="2208"/>
                    <a:pt x="4477" y="2382"/>
                  </a:cubicBezTo>
                  <a:lnTo>
                    <a:pt x="3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68;p45">
              <a:extLst>
                <a:ext uri="{FF2B5EF4-FFF2-40B4-BE49-F238E27FC236}">
                  <a16:creationId xmlns:a16="http://schemas.microsoft.com/office/drawing/2014/main" id="{9A540CC8-1007-ED6D-9EFA-4292C75BB377}"/>
                </a:ext>
              </a:extLst>
            </p:cNvPr>
            <p:cNvSpPr/>
            <p:nvPr/>
          </p:nvSpPr>
          <p:spPr>
            <a:xfrm>
              <a:off x="2089225" y="5369550"/>
              <a:ext cx="348900" cy="198250"/>
            </a:xfrm>
            <a:custGeom>
              <a:avLst/>
              <a:gdLst/>
              <a:ahLst/>
              <a:cxnLst/>
              <a:rect l="l" t="t" r="r" b="b"/>
              <a:pathLst>
                <a:path w="13956" h="7930" extrusionOk="0">
                  <a:moveTo>
                    <a:pt x="8240" y="0"/>
                  </a:moveTo>
                  <a:cubicBezTo>
                    <a:pt x="5918" y="1774"/>
                    <a:pt x="3287" y="2750"/>
                    <a:pt x="1" y="3108"/>
                  </a:cubicBezTo>
                  <a:cubicBezTo>
                    <a:pt x="1715" y="4036"/>
                    <a:pt x="2561" y="4417"/>
                    <a:pt x="4228" y="5120"/>
                  </a:cubicBezTo>
                  <a:cubicBezTo>
                    <a:pt x="3597" y="6358"/>
                    <a:pt x="3275" y="6918"/>
                    <a:pt x="2573" y="7930"/>
                  </a:cubicBezTo>
                  <a:cubicBezTo>
                    <a:pt x="7430" y="7394"/>
                    <a:pt x="10859" y="5525"/>
                    <a:pt x="13955" y="1726"/>
                  </a:cubicBezTo>
                  <a:cubicBezTo>
                    <a:pt x="13320" y="1552"/>
                    <a:pt x="12746" y="1485"/>
                    <a:pt x="12238" y="1485"/>
                  </a:cubicBezTo>
                  <a:cubicBezTo>
                    <a:pt x="10453" y="1485"/>
                    <a:pt x="9478" y="2322"/>
                    <a:pt x="9478" y="2322"/>
                  </a:cubicBezTo>
                  <a:lnTo>
                    <a:pt x="8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9;p45">
              <a:extLst>
                <a:ext uri="{FF2B5EF4-FFF2-40B4-BE49-F238E27FC236}">
                  <a16:creationId xmlns:a16="http://schemas.microsoft.com/office/drawing/2014/main" id="{58B48377-F8F2-1E44-1EF0-B598D10DC7E4}"/>
                </a:ext>
              </a:extLst>
            </p:cNvPr>
            <p:cNvSpPr/>
            <p:nvPr/>
          </p:nvSpPr>
          <p:spPr>
            <a:xfrm>
              <a:off x="2976250" y="5345425"/>
              <a:ext cx="403350" cy="834950"/>
            </a:xfrm>
            <a:custGeom>
              <a:avLst/>
              <a:gdLst/>
              <a:ahLst/>
              <a:cxnLst/>
              <a:rect l="l" t="t" r="r" b="b"/>
              <a:pathLst>
                <a:path w="16134" h="33398" extrusionOk="0">
                  <a:moveTo>
                    <a:pt x="7287" y="1"/>
                  </a:moveTo>
                  <a:lnTo>
                    <a:pt x="7287" y="1"/>
                  </a:lnTo>
                  <a:cubicBezTo>
                    <a:pt x="7763" y="1799"/>
                    <a:pt x="9538" y="5013"/>
                    <a:pt x="9764" y="6418"/>
                  </a:cubicBezTo>
                  <a:cubicBezTo>
                    <a:pt x="10180" y="6632"/>
                    <a:pt x="9871" y="7633"/>
                    <a:pt x="10359" y="8109"/>
                  </a:cubicBezTo>
                  <a:cubicBezTo>
                    <a:pt x="10859" y="8585"/>
                    <a:pt x="11014" y="9883"/>
                    <a:pt x="10871" y="10288"/>
                  </a:cubicBezTo>
                  <a:cubicBezTo>
                    <a:pt x="10728" y="10669"/>
                    <a:pt x="10407" y="11359"/>
                    <a:pt x="10597" y="11835"/>
                  </a:cubicBezTo>
                  <a:cubicBezTo>
                    <a:pt x="10800" y="12312"/>
                    <a:pt x="10597" y="12550"/>
                    <a:pt x="10597" y="12550"/>
                  </a:cubicBezTo>
                  <a:lnTo>
                    <a:pt x="10240" y="20860"/>
                  </a:lnTo>
                  <a:cubicBezTo>
                    <a:pt x="9180" y="24778"/>
                    <a:pt x="608" y="28040"/>
                    <a:pt x="1" y="28266"/>
                  </a:cubicBezTo>
                  <a:lnTo>
                    <a:pt x="1" y="33398"/>
                  </a:lnTo>
                  <a:lnTo>
                    <a:pt x="11312" y="29611"/>
                  </a:lnTo>
                  <a:lnTo>
                    <a:pt x="16134" y="373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0;p45">
              <a:extLst>
                <a:ext uri="{FF2B5EF4-FFF2-40B4-BE49-F238E27FC236}">
                  <a16:creationId xmlns:a16="http://schemas.microsoft.com/office/drawing/2014/main" id="{21829694-504E-F7D1-5B4C-3BB641A96E61}"/>
                </a:ext>
              </a:extLst>
            </p:cNvPr>
            <p:cNvSpPr/>
            <p:nvPr/>
          </p:nvSpPr>
          <p:spPr>
            <a:xfrm>
              <a:off x="2572925" y="5350775"/>
              <a:ext cx="403350" cy="829300"/>
            </a:xfrm>
            <a:custGeom>
              <a:avLst/>
              <a:gdLst/>
              <a:ahLst/>
              <a:cxnLst/>
              <a:rect l="l" t="t" r="r" b="b"/>
              <a:pathLst>
                <a:path w="16134" h="33172" extrusionOk="0">
                  <a:moveTo>
                    <a:pt x="8418" y="1"/>
                  </a:moveTo>
                  <a:lnTo>
                    <a:pt x="1" y="3501"/>
                  </a:lnTo>
                  <a:lnTo>
                    <a:pt x="4823" y="29386"/>
                  </a:lnTo>
                  <a:lnTo>
                    <a:pt x="16134" y="33172"/>
                  </a:lnTo>
                  <a:lnTo>
                    <a:pt x="16134" y="28028"/>
                  </a:lnTo>
                  <a:cubicBezTo>
                    <a:pt x="16131" y="28034"/>
                    <a:pt x="16127" y="28036"/>
                    <a:pt x="16123" y="28036"/>
                  </a:cubicBezTo>
                  <a:cubicBezTo>
                    <a:pt x="16111" y="28036"/>
                    <a:pt x="16098" y="28016"/>
                    <a:pt x="16098" y="28016"/>
                  </a:cubicBezTo>
                  <a:cubicBezTo>
                    <a:pt x="16098" y="28016"/>
                    <a:pt x="6918" y="24671"/>
                    <a:pt x="5823" y="20611"/>
                  </a:cubicBezTo>
                  <a:lnTo>
                    <a:pt x="5466" y="12288"/>
                  </a:lnTo>
                  <a:cubicBezTo>
                    <a:pt x="5466" y="12288"/>
                    <a:pt x="5263" y="12050"/>
                    <a:pt x="5466" y="11574"/>
                  </a:cubicBezTo>
                  <a:cubicBezTo>
                    <a:pt x="5656" y="11098"/>
                    <a:pt x="5311" y="10419"/>
                    <a:pt x="5180" y="10026"/>
                  </a:cubicBezTo>
                  <a:cubicBezTo>
                    <a:pt x="5049" y="9621"/>
                    <a:pt x="5204" y="8323"/>
                    <a:pt x="5704" y="7847"/>
                  </a:cubicBezTo>
                  <a:cubicBezTo>
                    <a:pt x="6192" y="7371"/>
                    <a:pt x="5882" y="6371"/>
                    <a:pt x="6299" y="6157"/>
                  </a:cubicBezTo>
                  <a:cubicBezTo>
                    <a:pt x="6513" y="4763"/>
                    <a:pt x="7942" y="181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71;p45">
              <a:extLst>
                <a:ext uri="{FF2B5EF4-FFF2-40B4-BE49-F238E27FC236}">
                  <a16:creationId xmlns:a16="http://schemas.microsoft.com/office/drawing/2014/main" id="{43FF6105-E067-F7A4-3FC3-B349C35CBCD7}"/>
                </a:ext>
              </a:extLst>
            </p:cNvPr>
            <p:cNvSpPr/>
            <p:nvPr/>
          </p:nvSpPr>
          <p:spPr>
            <a:xfrm>
              <a:off x="2767600" y="5616300"/>
              <a:ext cx="12525" cy="15500"/>
            </a:xfrm>
            <a:custGeom>
              <a:avLst/>
              <a:gdLst/>
              <a:ahLst/>
              <a:cxnLst/>
              <a:rect l="l" t="t" r="r" b="b"/>
              <a:pathLst>
                <a:path w="501" h="620" extrusionOk="0">
                  <a:moveTo>
                    <a:pt x="250" y="0"/>
                  </a:moveTo>
                  <a:cubicBezTo>
                    <a:pt x="96" y="0"/>
                    <a:pt x="0" y="143"/>
                    <a:pt x="0" y="310"/>
                  </a:cubicBezTo>
                  <a:cubicBezTo>
                    <a:pt x="0" y="489"/>
                    <a:pt x="119" y="619"/>
                    <a:pt x="250" y="619"/>
                  </a:cubicBezTo>
                  <a:cubicBezTo>
                    <a:pt x="381" y="619"/>
                    <a:pt x="500" y="489"/>
                    <a:pt x="500" y="310"/>
                  </a:cubicBezTo>
                  <a:cubicBezTo>
                    <a:pt x="500" y="131"/>
                    <a:pt x="381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72;p45">
              <a:extLst>
                <a:ext uri="{FF2B5EF4-FFF2-40B4-BE49-F238E27FC236}">
                  <a16:creationId xmlns:a16="http://schemas.microsoft.com/office/drawing/2014/main" id="{BEAD3F29-41D3-8FFD-B598-393D55A59291}"/>
                </a:ext>
              </a:extLst>
            </p:cNvPr>
            <p:cNvSpPr/>
            <p:nvPr/>
          </p:nvSpPr>
          <p:spPr>
            <a:xfrm>
              <a:off x="2773550" y="5566300"/>
              <a:ext cx="13425" cy="15800"/>
            </a:xfrm>
            <a:custGeom>
              <a:avLst/>
              <a:gdLst/>
              <a:ahLst/>
              <a:cxnLst/>
              <a:rect l="l" t="t" r="r" b="b"/>
              <a:pathLst>
                <a:path w="537" h="632" extrusionOk="0">
                  <a:moveTo>
                    <a:pt x="262" y="0"/>
                  </a:moveTo>
                  <a:cubicBezTo>
                    <a:pt x="131" y="0"/>
                    <a:pt x="12" y="143"/>
                    <a:pt x="0" y="310"/>
                  </a:cubicBezTo>
                  <a:cubicBezTo>
                    <a:pt x="0" y="488"/>
                    <a:pt x="120" y="631"/>
                    <a:pt x="262" y="631"/>
                  </a:cubicBezTo>
                  <a:cubicBezTo>
                    <a:pt x="417" y="631"/>
                    <a:pt x="536" y="476"/>
                    <a:pt x="536" y="310"/>
                  </a:cubicBezTo>
                  <a:cubicBezTo>
                    <a:pt x="536" y="143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3;p45">
              <a:extLst>
                <a:ext uri="{FF2B5EF4-FFF2-40B4-BE49-F238E27FC236}">
                  <a16:creationId xmlns:a16="http://schemas.microsoft.com/office/drawing/2014/main" id="{C5C374BB-4D7D-786F-9B72-DA0C462FD895}"/>
                </a:ext>
              </a:extLst>
            </p:cNvPr>
            <p:cNvSpPr/>
            <p:nvPr/>
          </p:nvSpPr>
          <p:spPr>
            <a:xfrm>
              <a:off x="2854225" y="5637425"/>
              <a:ext cx="13700" cy="16400"/>
            </a:xfrm>
            <a:custGeom>
              <a:avLst/>
              <a:gdLst/>
              <a:ahLst/>
              <a:cxnLst/>
              <a:rect l="l" t="t" r="r" b="b"/>
              <a:pathLst>
                <a:path w="548" h="656" extrusionOk="0">
                  <a:moveTo>
                    <a:pt x="262" y="1"/>
                  </a:moveTo>
                  <a:cubicBezTo>
                    <a:pt x="119" y="1"/>
                    <a:pt x="0" y="144"/>
                    <a:pt x="0" y="334"/>
                  </a:cubicBezTo>
                  <a:cubicBezTo>
                    <a:pt x="0" y="513"/>
                    <a:pt x="119" y="656"/>
                    <a:pt x="262" y="656"/>
                  </a:cubicBezTo>
                  <a:cubicBezTo>
                    <a:pt x="429" y="656"/>
                    <a:pt x="548" y="513"/>
                    <a:pt x="548" y="334"/>
                  </a:cubicBezTo>
                  <a:cubicBezTo>
                    <a:pt x="548" y="144"/>
                    <a:pt x="417" y="1"/>
                    <a:pt x="2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4;p45">
              <a:extLst>
                <a:ext uri="{FF2B5EF4-FFF2-40B4-BE49-F238E27FC236}">
                  <a16:creationId xmlns:a16="http://schemas.microsoft.com/office/drawing/2014/main" id="{EDA35BE1-DAE6-8FE7-6E01-52E28AC2CA1F}"/>
                </a:ext>
              </a:extLst>
            </p:cNvPr>
            <p:cNvSpPr/>
            <p:nvPr/>
          </p:nvSpPr>
          <p:spPr>
            <a:xfrm>
              <a:off x="2867900" y="5564500"/>
              <a:ext cx="14925" cy="17900"/>
            </a:xfrm>
            <a:custGeom>
              <a:avLst/>
              <a:gdLst/>
              <a:ahLst/>
              <a:cxnLst/>
              <a:rect l="l" t="t" r="r" b="b"/>
              <a:pathLst>
                <a:path w="597" h="716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65" y="715"/>
                    <a:pt x="596" y="548"/>
                    <a:pt x="596" y="358"/>
                  </a:cubicBezTo>
                  <a:cubicBezTo>
                    <a:pt x="596" y="167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5;p45">
              <a:extLst>
                <a:ext uri="{FF2B5EF4-FFF2-40B4-BE49-F238E27FC236}">
                  <a16:creationId xmlns:a16="http://schemas.microsoft.com/office/drawing/2014/main" id="{32384C0D-2461-4688-7E4D-3F4EBF0C269D}"/>
                </a:ext>
              </a:extLst>
            </p:cNvPr>
            <p:cNvSpPr/>
            <p:nvPr/>
          </p:nvSpPr>
          <p:spPr>
            <a:xfrm>
              <a:off x="3170925" y="5616300"/>
              <a:ext cx="12525" cy="15500"/>
            </a:xfrm>
            <a:custGeom>
              <a:avLst/>
              <a:gdLst/>
              <a:ahLst/>
              <a:cxnLst/>
              <a:rect l="l" t="t" r="r" b="b"/>
              <a:pathLst>
                <a:path w="501" h="620" extrusionOk="0">
                  <a:moveTo>
                    <a:pt x="250" y="0"/>
                  </a:moveTo>
                  <a:cubicBezTo>
                    <a:pt x="119" y="0"/>
                    <a:pt x="0" y="143"/>
                    <a:pt x="0" y="310"/>
                  </a:cubicBezTo>
                  <a:cubicBezTo>
                    <a:pt x="0" y="489"/>
                    <a:pt x="119" y="619"/>
                    <a:pt x="250" y="619"/>
                  </a:cubicBezTo>
                  <a:cubicBezTo>
                    <a:pt x="381" y="619"/>
                    <a:pt x="500" y="489"/>
                    <a:pt x="500" y="310"/>
                  </a:cubicBezTo>
                  <a:cubicBezTo>
                    <a:pt x="500" y="131"/>
                    <a:pt x="381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6;p45">
              <a:extLst>
                <a:ext uri="{FF2B5EF4-FFF2-40B4-BE49-F238E27FC236}">
                  <a16:creationId xmlns:a16="http://schemas.microsoft.com/office/drawing/2014/main" id="{8676B5A2-D00E-7D16-8660-3A7677A6A107}"/>
                </a:ext>
              </a:extLst>
            </p:cNvPr>
            <p:cNvSpPr/>
            <p:nvPr/>
          </p:nvSpPr>
          <p:spPr>
            <a:xfrm>
              <a:off x="3164075" y="5566300"/>
              <a:ext cx="13425" cy="15800"/>
            </a:xfrm>
            <a:custGeom>
              <a:avLst/>
              <a:gdLst/>
              <a:ahLst/>
              <a:cxnLst/>
              <a:rect l="l" t="t" r="r" b="b"/>
              <a:pathLst>
                <a:path w="537" h="632" extrusionOk="0">
                  <a:moveTo>
                    <a:pt x="274" y="0"/>
                  </a:moveTo>
                  <a:cubicBezTo>
                    <a:pt x="120" y="0"/>
                    <a:pt x="0" y="143"/>
                    <a:pt x="0" y="310"/>
                  </a:cubicBezTo>
                  <a:cubicBezTo>
                    <a:pt x="0" y="488"/>
                    <a:pt x="120" y="631"/>
                    <a:pt x="274" y="631"/>
                  </a:cubicBezTo>
                  <a:cubicBezTo>
                    <a:pt x="417" y="631"/>
                    <a:pt x="536" y="476"/>
                    <a:pt x="536" y="310"/>
                  </a:cubicBezTo>
                  <a:cubicBezTo>
                    <a:pt x="536" y="143"/>
                    <a:pt x="417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7;p45">
              <a:extLst>
                <a:ext uri="{FF2B5EF4-FFF2-40B4-BE49-F238E27FC236}">
                  <a16:creationId xmlns:a16="http://schemas.microsoft.com/office/drawing/2014/main" id="{13425A9D-7762-DFEE-ABBB-FF758134956D}"/>
                </a:ext>
              </a:extLst>
            </p:cNvPr>
            <p:cNvSpPr/>
            <p:nvPr/>
          </p:nvSpPr>
          <p:spPr>
            <a:xfrm>
              <a:off x="3067625" y="5564500"/>
              <a:ext cx="15500" cy="17900"/>
            </a:xfrm>
            <a:custGeom>
              <a:avLst/>
              <a:gdLst/>
              <a:ahLst/>
              <a:cxnLst/>
              <a:rect l="l" t="t" r="r" b="b"/>
              <a:pathLst>
                <a:path w="620" h="716" extrusionOk="0">
                  <a:moveTo>
                    <a:pt x="322" y="1"/>
                  </a:moveTo>
                  <a:cubicBezTo>
                    <a:pt x="156" y="1"/>
                    <a:pt x="1" y="167"/>
                    <a:pt x="1" y="358"/>
                  </a:cubicBezTo>
                  <a:cubicBezTo>
                    <a:pt x="1" y="548"/>
                    <a:pt x="156" y="715"/>
                    <a:pt x="322" y="715"/>
                  </a:cubicBezTo>
                  <a:cubicBezTo>
                    <a:pt x="477" y="715"/>
                    <a:pt x="620" y="548"/>
                    <a:pt x="620" y="358"/>
                  </a:cubicBezTo>
                  <a:cubicBezTo>
                    <a:pt x="620" y="167"/>
                    <a:pt x="477" y="1"/>
                    <a:pt x="3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8;p45">
              <a:extLst>
                <a:ext uri="{FF2B5EF4-FFF2-40B4-BE49-F238E27FC236}">
                  <a16:creationId xmlns:a16="http://schemas.microsoft.com/office/drawing/2014/main" id="{86038D60-E609-4DB9-6EE0-65C33B9EFD12}"/>
                </a:ext>
              </a:extLst>
            </p:cNvPr>
            <p:cNvSpPr/>
            <p:nvPr/>
          </p:nvSpPr>
          <p:spPr>
            <a:xfrm>
              <a:off x="3083400" y="5637425"/>
              <a:ext cx="13725" cy="16400"/>
            </a:xfrm>
            <a:custGeom>
              <a:avLst/>
              <a:gdLst/>
              <a:ahLst/>
              <a:cxnLst/>
              <a:rect l="l" t="t" r="r" b="b"/>
              <a:pathLst>
                <a:path w="549" h="656" extrusionOk="0">
                  <a:moveTo>
                    <a:pt x="263" y="1"/>
                  </a:moveTo>
                  <a:cubicBezTo>
                    <a:pt x="120" y="1"/>
                    <a:pt x="1" y="144"/>
                    <a:pt x="1" y="334"/>
                  </a:cubicBezTo>
                  <a:cubicBezTo>
                    <a:pt x="1" y="513"/>
                    <a:pt x="120" y="656"/>
                    <a:pt x="263" y="656"/>
                  </a:cubicBezTo>
                  <a:cubicBezTo>
                    <a:pt x="429" y="656"/>
                    <a:pt x="549" y="513"/>
                    <a:pt x="549" y="334"/>
                  </a:cubicBezTo>
                  <a:cubicBezTo>
                    <a:pt x="549" y="144"/>
                    <a:pt x="418" y="1"/>
                    <a:pt x="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9;p45">
              <a:extLst>
                <a:ext uri="{FF2B5EF4-FFF2-40B4-BE49-F238E27FC236}">
                  <a16:creationId xmlns:a16="http://schemas.microsoft.com/office/drawing/2014/main" id="{536E463A-BD9E-1A67-D16C-00D40A4DF819}"/>
                </a:ext>
              </a:extLst>
            </p:cNvPr>
            <p:cNvSpPr/>
            <p:nvPr/>
          </p:nvSpPr>
          <p:spPr>
            <a:xfrm>
              <a:off x="3156325" y="5737150"/>
              <a:ext cx="9550" cy="14300"/>
            </a:xfrm>
            <a:custGeom>
              <a:avLst/>
              <a:gdLst/>
              <a:ahLst/>
              <a:cxnLst/>
              <a:rect l="l" t="t" r="r" b="b"/>
              <a:pathLst>
                <a:path w="382" h="572" extrusionOk="0">
                  <a:moveTo>
                    <a:pt x="191" y="0"/>
                  </a:moveTo>
                  <a:cubicBezTo>
                    <a:pt x="84" y="0"/>
                    <a:pt x="1" y="131"/>
                    <a:pt x="1" y="286"/>
                  </a:cubicBezTo>
                  <a:cubicBezTo>
                    <a:pt x="1" y="429"/>
                    <a:pt x="84" y="572"/>
                    <a:pt x="191" y="572"/>
                  </a:cubicBezTo>
                  <a:cubicBezTo>
                    <a:pt x="299" y="572"/>
                    <a:pt x="382" y="453"/>
                    <a:pt x="382" y="286"/>
                  </a:cubicBezTo>
                  <a:cubicBezTo>
                    <a:pt x="382" y="131"/>
                    <a:pt x="299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0;p45">
              <a:extLst>
                <a:ext uri="{FF2B5EF4-FFF2-40B4-BE49-F238E27FC236}">
                  <a16:creationId xmlns:a16="http://schemas.microsoft.com/office/drawing/2014/main" id="{30609F45-B71C-4652-01A6-7064E7C2A459}"/>
                </a:ext>
              </a:extLst>
            </p:cNvPr>
            <p:cNvSpPr/>
            <p:nvPr/>
          </p:nvSpPr>
          <p:spPr>
            <a:xfrm>
              <a:off x="3153350" y="5797875"/>
              <a:ext cx="11050" cy="16375"/>
            </a:xfrm>
            <a:custGeom>
              <a:avLst/>
              <a:gdLst/>
              <a:ahLst/>
              <a:cxnLst/>
              <a:rect l="l" t="t" r="r" b="b"/>
              <a:pathLst>
                <a:path w="442" h="655" extrusionOk="0">
                  <a:moveTo>
                    <a:pt x="227" y="0"/>
                  </a:moveTo>
                  <a:cubicBezTo>
                    <a:pt x="108" y="0"/>
                    <a:pt x="1" y="131"/>
                    <a:pt x="1" y="322"/>
                  </a:cubicBezTo>
                  <a:cubicBezTo>
                    <a:pt x="1" y="500"/>
                    <a:pt x="108" y="655"/>
                    <a:pt x="227" y="655"/>
                  </a:cubicBezTo>
                  <a:cubicBezTo>
                    <a:pt x="346" y="655"/>
                    <a:pt x="441" y="500"/>
                    <a:pt x="441" y="322"/>
                  </a:cubicBezTo>
                  <a:cubicBezTo>
                    <a:pt x="441" y="143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81;p45">
              <a:extLst>
                <a:ext uri="{FF2B5EF4-FFF2-40B4-BE49-F238E27FC236}">
                  <a16:creationId xmlns:a16="http://schemas.microsoft.com/office/drawing/2014/main" id="{77A3CD62-DDA2-58F4-CDBF-CAC46285D12D}"/>
                </a:ext>
              </a:extLst>
            </p:cNvPr>
            <p:cNvSpPr/>
            <p:nvPr/>
          </p:nvSpPr>
          <p:spPr>
            <a:xfrm>
              <a:off x="3104550" y="5812750"/>
              <a:ext cx="10425" cy="16400"/>
            </a:xfrm>
            <a:custGeom>
              <a:avLst/>
              <a:gdLst/>
              <a:ahLst/>
              <a:cxnLst/>
              <a:rect l="l" t="t" r="r" b="b"/>
              <a:pathLst>
                <a:path w="417" h="656" extrusionOk="0">
                  <a:moveTo>
                    <a:pt x="215" y="0"/>
                  </a:moveTo>
                  <a:cubicBezTo>
                    <a:pt x="95" y="0"/>
                    <a:pt x="0" y="143"/>
                    <a:pt x="0" y="322"/>
                  </a:cubicBezTo>
                  <a:cubicBezTo>
                    <a:pt x="0" y="501"/>
                    <a:pt x="95" y="655"/>
                    <a:pt x="215" y="655"/>
                  </a:cubicBezTo>
                  <a:cubicBezTo>
                    <a:pt x="322" y="655"/>
                    <a:pt x="417" y="501"/>
                    <a:pt x="417" y="322"/>
                  </a:cubicBezTo>
                  <a:cubicBezTo>
                    <a:pt x="417" y="143"/>
                    <a:pt x="322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82;p45">
              <a:extLst>
                <a:ext uri="{FF2B5EF4-FFF2-40B4-BE49-F238E27FC236}">
                  <a16:creationId xmlns:a16="http://schemas.microsoft.com/office/drawing/2014/main" id="{372EFFE9-3F73-0E80-D8ED-E33407850000}"/>
                </a:ext>
              </a:extLst>
            </p:cNvPr>
            <p:cNvSpPr/>
            <p:nvPr/>
          </p:nvSpPr>
          <p:spPr>
            <a:xfrm>
              <a:off x="3104550" y="5745475"/>
              <a:ext cx="10425" cy="15500"/>
            </a:xfrm>
            <a:custGeom>
              <a:avLst/>
              <a:gdLst/>
              <a:ahLst/>
              <a:cxnLst/>
              <a:rect l="l" t="t" r="r" b="b"/>
              <a:pathLst>
                <a:path w="417" h="620" extrusionOk="0">
                  <a:moveTo>
                    <a:pt x="215" y="1"/>
                  </a:moveTo>
                  <a:cubicBezTo>
                    <a:pt x="95" y="1"/>
                    <a:pt x="0" y="144"/>
                    <a:pt x="0" y="310"/>
                  </a:cubicBezTo>
                  <a:cubicBezTo>
                    <a:pt x="0" y="489"/>
                    <a:pt x="95" y="620"/>
                    <a:pt x="215" y="620"/>
                  </a:cubicBezTo>
                  <a:cubicBezTo>
                    <a:pt x="322" y="620"/>
                    <a:pt x="417" y="465"/>
                    <a:pt x="417" y="310"/>
                  </a:cubicBezTo>
                  <a:cubicBezTo>
                    <a:pt x="417" y="132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3;p45">
              <a:extLst>
                <a:ext uri="{FF2B5EF4-FFF2-40B4-BE49-F238E27FC236}">
                  <a16:creationId xmlns:a16="http://schemas.microsoft.com/office/drawing/2014/main" id="{3A193BDD-6A50-39C0-0ED9-AC855A6FAFB2}"/>
                </a:ext>
              </a:extLst>
            </p:cNvPr>
            <p:cNvSpPr/>
            <p:nvPr/>
          </p:nvSpPr>
          <p:spPr>
            <a:xfrm>
              <a:off x="2786350" y="5797875"/>
              <a:ext cx="11325" cy="16375"/>
            </a:xfrm>
            <a:custGeom>
              <a:avLst/>
              <a:gdLst/>
              <a:ahLst/>
              <a:cxnLst/>
              <a:rect l="l" t="t" r="r" b="b"/>
              <a:pathLst>
                <a:path w="453" h="655" extrusionOk="0">
                  <a:moveTo>
                    <a:pt x="227" y="0"/>
                  </a:moveTo>
                  <a:cubicBezTo>
                    <a:pt x="108" y="0"/>
                    <a:pt x="24" y="131"/>
                    <a:pt x="0" y="322"/>
                  </a:cubicBezTo>
                  <a:cubicBezTo>
                    <a:pt x="0" y="500"/>
                    <a:pt x="108" y="655"/>
                    <a:pt x="227" y="655"/>
                  </a:cubicBezTo>
                  <a:cubicBezTo>
                    <a:pt x="346" y="655"/>
                    <a:pt x="453" y="500"/>
                    <a:pt x="453" y="322"/>
                  </a:cubicBezTo>
                  <a:cubicBezTo>
                    <a:pt x="453" y="143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C68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84;p45">
              <a:extLst>
                <a:ext uri="{FF2B5EF4-FFF2-40B4-BE49-F238E27FC236}">
                  <a16:creationId xmlns:a16="http://schemas.microsoft.com/office/drawing/2014/main" id="{14873D97-46C5-A71B-DCF1-F3E13ABE8490}"/>
                </a:ext>
              </a:extLst>
            </p:cNvPr>
            <p:cNvSpPr/>
            <p:nvPr/>
          </p:nvSpPr>
          <p:spPr>
            <a:xfrm>
              <a:off x="2784850" y="573715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03" y="0"/>
                  </a:moveTo>
                  <a:cubicBezTo>
                    <a:pt x="96" y="0"/>
                    <a:pt x="1" y="131"/>
                    <a:pt x="1" y="286"/>
                  </a:cubicBezTo>
                  <a:cubicBezTo>
                    <a:pt x="1" y="429"/>
                    <a:pt x="96" y="572"/>
                    <a:pt x="203" y="572"/>
                  </a:cubicBezTo>
                  <a:cubicBezTo>
                    <a:pt x="299" y="572"/>
                    <a:pt x="394" y="453"/>
                    <a:pt x="394" y="286"/>
                  </a:cubicBezTo>
                  <a:cubicBezTo>
                    <a:pt x="394" y="131"/>
                    <a:pt x="299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85;p45">
              <a:extLst>
                <a:ext uri="{FF2B5EF4-FFF2-40B4-BE49-F238E27FC236}">
                  <a16:creationId xmlns:a16="http://schemas.microsoft.com/office/drawing/2014/main" id="{DEC59F7A-C78D-CCD0-5A19-ECD009FE109A}"/>
                </a:ext>
              </a:extLst>
            </p:cNvPr>
            <p:cNvSpPr/>
            <p:nvPr/>
          </p:nvSpPr>
          <p:spPr>
            <a:xfrm>
              <a:off x="2836050" y="5812750"/>
              <a:ext cx="10450" cy="16400"/>
            </a:xfrm>
            <a:custGeom>
              <a:avLst/>
              <a:gdLst/>
              <a:ahLst/>
              <a:cxnLst/>
              <a:rect l="l" t="t" r="r" b="b"/>
              <a:pathLst>
                <a:path w="418" h="656" extrusionOk="0">
                  <a:moveTo>
                    <a:pt x="203" y="0"/>
                  </a:moveTo>
                  <a:cubicBezTo>
                    <a:pt x="84" y="0"/>
                    <a:pt x="1" y="143"/>
                    <a:pt x="1" y="322"/>
                  </a:cubicBezTo>
                  <a:cubicBezTo>
                    <a:pt x="1" y="501"/>
                    <a:pt x="84" y="655"/>
                    <a:pt x="203" y="655"/>
                  </a:cubicBezTo>
                  <a:cubicBezTo>
                    <a:pt x="322" y="655"/>
                    <a:pt x="417" y="501"/>
                    <a:pt x="417" y="322"/>
                  </a:cubicBezTo>
                  <a:cubicBezTo>
                    <a:pt x="417" y="143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86;p45">
              <a:extLst>
                <a:ext uri="{FF2B5EF4-FFF2-40B4-BE49-F238E27FC236}">
                  <a16:creationId xmlns:a16="http://schemas.microsoft.com/office/drawing/2014/main" id="{2B77563F-98D5-9DB4-9581-790798C759F4}"/>
                </a:ext>
              </a:extLst>
            </p:cNvPr>
            <p:cNvSpPr/>
            <p:nvPr/>
          </p:nvSpPr>
          <p:spPr>
            <a:xfrm>
              <a:off x="2836050" y="5745475"/>
              <a:ext cx="10450" cy="15500"/>
            </a:xfrm>
            <a:custGeom>
              <a:avLst/>
              <a:gdLst/>
              <a:ahLst/>
              <a:cxnLst/>
              <a:rect l="l" t="t" r="r" b="b"/>
              <a:pathLst>
                <a:path w="418" h="620" extrusionOk="0">
                  <a:moveTo>
                    <a:pt x="203" y="1"/>
                  </a:moveTo>
                  <a:cubicBezTo>
                    <a:pt x="84" y="1"/>
                    <a:pt x="1" y="144"/>
                    <a:pt x="1" y="310"/>
                  </a:cubicBezTo>
                  <a:cubicBezTo>
                    <a:pt x="1" y="489"/>
                    <a:pt x="84" y="620"/>
                    <a:pt x="203" y="620"/>
                  </a:cubicBezTo>
                  <a:cubicBezTo>
                    <a:pt x="322" y="620"/>
                    <a:pt x="417" y="465"/>
                    <a:pt x="417" y="310"/>
                  </a:cubicBezTo>
                  <a:cubicBezTo>
                    <a:pt x="417" y="132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87;p45">
              <a:extLst>
                <a:ext uri="{FF2B5EF4-FFF2-40B4-BE49-F238E27FC236}">
                  <a16:creationId xmlns:a16="http://schemas.microsoft.com/office/drawing/2014/main" id="{D2184761-A120-71F7-35BD-D57DD8A04DB9}"/>
                </a:ext>
              </a:extLst>
            </p:cNvPr>
            <p:cNvSpPr/>
            <p:nvPr/>
          </p:nvSpPr>
          <p:spPr>
            <a:xfrm>
              <a:off x="3158125" y="5299900"/>
              <a:ext cx="9250" cy="16075"/>
            </a:xfrm>
            <a:custGeom>
              <a:avLst/>
              <a:gdLst/>
              <a:ahLst/>
              <a:cxnLst/>
              <a:rect l="l" t="t" r="r" b="b"/>
              <a:pathLst>
                <a:path w="370" h="643" extrusionOk="0">
                  <a:moveTo>
                    <a:pt x="119" y="0"/>
                  </a:moveTo>
                  <a:cubicBezTo>
                    <a:pt x="72" y="0"/>
                    <a:pt x="36" y="0"/>
                    <a:pt x="0" y="36"/>
                  </a:cubicBezTo>
                  <a:cubicBezTo>
                    <a:pt x="107" y="274"/>
                    <a:pt x="167" y="476"/>
                    <a:pt x="191" y="643"/>
                  </a:cubicBezTo>
                  <a:cubicBezTo>
                    <a:pt x="298" y="619"/>
                    <a:pt x="369" y="476"/>
                    <a:pt x="369" y="333"/>
                  </a:cubicBezTo>
                  <a:cubicBezTo>
                    <a:pt x="369" y="155"/>
                    <a:pt x="250" y="0"/>
                    <a:pt x="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88;p45">
              <a:extLst>
                <a:ext uri="{FF2B5EF4-FFF2-40B4-BE49-F238E27FC236}">
                  <a16:creationId xmlns:a16="http://schemas.microsoft.com/office/drawing/2014/main" id="{431E2374-5B20-41CB-7615-9A290D2E4BB0}"/>
                </a:ext>
              </a:extLst>
            </p:cNvPr>
            <p:cNvSpPr/>
            <p:nvPr/>
          </p:nvSpPr>
          <p:spPr>
            <a:xfrm>
              <a:off x="3154850" y="5300775"/>
              <a:ext cx="8050" cy="15500"/>
            </a:xfrm>
            <a:custGeom>
              <a:avLst/>
              <a:gdLst/>
              <a:ahLst/>
              <a:cxnLst/>
              <a:rect l="l" t="t" r="r" b="b"/>
              <a:pathLst>
                <a:path w="322" h="620" extrusionOk="0">
                  <a:moveTo>
                    <a:pt x="143" y="1"/>
                  </a:moveTo>
                  <a:cubicBezTo>
                    <a:pt x="60" y="60"/>
                    <a:pt x="0" y="156"/>
                    <a:pt x="0" y="298"/>
                  </a:cubicBezTo>
                  <a:cubicBezTo>
                    <a:pt x="0" y="477"/>
                    <a:pt x="119" y="620"/>
                    <a:pt x="250" y="620"/>
                  </a:cubicBezTo>
                  <a:cubicBezTo>
                    <a:pt x="286" y="620"/>
                    <a:pt x="298" y="620"/>
                    <a:pt x="322" y="608"/>
                  </a:cubicBezTo>
                  <a:cubicBezTo>
                    <a:pt x="286" y="441"/>
                    <a:pt x="227" y="239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89;p45">
              <a:extLst>
                <a:ext uri="{FF2B5EF4-FFF2-40B4-BE49-F238E27FC236}">
                  <a16:creationId xmlns:a16="http://schemas.microsoft.com/office/drawing/2014/main" id="{566AB708-2693-5201-884B-FC5ACA640954}"/>
                </a:ext>
              </a:extLst>
            </p:cNvPr>
            <p:cNvSpPr/>
            <p:nvPr/>
          </p:nvSpPr>
          <p:spPr>
            <a:xfrm>
              <a:off x="2976250" y="5374300"/>
              <a:ext cx="384300" cy="783750"/>
            </a:xfrm>
            <a:custGeom>
              <a:avLst/>
              <a:gdLst/>
              <a:ahLst/>
              <a:cxnLst/>
              <a:rect l="l" t="t" r="r" b="b"/>
              <a:pathLst>
                <a:path w="15372" h="31350" extrusionOk="0">
                  <a:moveTo>
                    <a:pt x="7990" y="1"/>
                  </a:moveTo>
                  <a:lnTo>
                    <a:pt x="7990" y="1"/>
                  </a:lnTo>
                  <a:cubicBezTo>
                    <a:pt x="8442" y="1715"/>
                    <a:pt x="9097" y="4311"/>
                    <a:pt x="9311" y="5644"/>
                  </a:cubicBezTo>
                  <a:cubicBezTo>
                    <a:pt x="9716" y="5847"/>
                    <a:pt x="9407" y="6787"/>
                    <a:pt x="9883" y="7251"/>
                  </a:cubicBezTo>
                  <a:cubicBezTo>
                    <a:pt x="10359" y="7716"/>
                    <a:pt x="10502" y="8930"/>
                    <a:pt x="10371" y="9323"/>
                  </a:cubicBezTo>
                  <a:cubicBezTo>
                    <a:pt x="10240" y="9692"/>
                    <a:pt x="9907" y="10335"/>
                    <a:pt x="10109" y="10800"/>
                  </a:cubicBezTo>
                  <a:cubicBezTo>
                    <a:pt x="10300" y="11252"/>
                    <a:pt x="10109" y="11478"/>
                    <a:pt x="10109" y="11478"/>
                  </a:cubicBezTo>
                  <a:lnTo>
                    <a:pt x="9764" y="19408"/>
                  </a:lnTo>
                  <a:cubicBezTo>
                    <a:pt x="8740" y="23134"/>
                    <a:pt x="584" y="26242"/>
                    <a:pt x="1" y="26456"/>
                  </a:cubicBezTo>
                  <a:lnTo>
                    <a:pt x="1" y="31350"/>
                  </a:lnTo>
                  <a:lnTo>
                    <a:pt x="10776" y="27742"/>
                  </a:lnTo>
                  <a:lnTo>
                    <a:pt x="15372" y="3096"/>
                  </a:lnTo>
                  <a:lnTo>
                    <a:pt x="79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90;p45">
              <a:extLst>
                <a:ext uri="{FF2B5EF4-FFF2-40B4-BE49-F238E27FC236}">
                  <a16:creationId xmlns:a16="http://schemas.microsoft.com/office/drawing/2014/main" id="{103E7936-B915-5C38-D68F-088784C8EB4D}"/>
                </a:ext>
              </a:extLst>
            </p:cNvPr>
            <p:cNvSpPr/>
            <p:nvPr/>
          </p:nvSpPr>
          <p:spPr>
            <a:xfrm>
              <a:off x="3014050" y="5513275"/>
              <a:ext cx="224450" cy="166150"/>
            </a:xfrm>
            <a:custGeom>
              <a:avLst/>
              <a:gdLst/>
              <a:ahLst/>
              <a:cxnLst/>
              <a:rect l="l" t="t" r="r" b="b"/>
              <a:pathLst>
                <a:path w="8978" h="6646" extrusionOk="0">
                  <a:moveTo>
                    <a:pt x="6525" y="4133"/>
                  </a:moveTo>
                  <a:cubicBezTo>
                    <a:pt x="6656" y="4133"/>
                    <a:pt x="6775" y="4264"/>
                    <a:pt x="6775" y="4443"/>
                  </a:cubicBezTo>
                  <a:cubicBezTo>
                    <a:pt x="6775" y="4603"/>
                    <a:pt x="6676" y="4753"/>
                    <a:pt x="6541" y="4753"/>
                  </a:cubicBezTo>
                  <a:cubicBezTo>
                    <a:pt x="6536" y="4753"/>
                    <a:pt x="6531" y="4753"/>
                    <a:pt x="6525" y="4752"/>
                  </a:cubicBezTo>
                  <a:cubicBezTo>
                    <a:pt x="6371" y="4752"/>
                    <a:pt x="6275" y="4621"/>
                    <a:pt x="6275" y="4443"/>
                  </a:cubicBezTo>
                  <a:cubicBezTo>
                    <a:pt x="6275" y="4264"/>
                    <a:pt x="6394" y="4133"/>
                    <a:pt x="6525" y="4133"/>
                  </a:cubicBezTo>
                  <a:close/>
                  <a:moveTo>
                    <a:pt x="3037" y="4967"/>
                  </a:moveTo>
                  <a:cubicBezTo>
                    <a:pt x="3203" y="4967"/>
                    <a:pt x="3323" y="5110"/>
                    <a:pt x="3323" y="5300"/>
                  </a:cubicBezTo>
                  <a:cubicBezTo>
                    <a:pt x="3323" y="5491"/>
                    <a:pt x="3192" y="5622"/>
                    <a:pt x="3037" y="5622"/>
                  </a:cubicBezTo>
                  <a:cubicBezTo>
                    <a:pt x="2894" y="5622"/>
                    <a:pt x="2775" y="5479"/>
                    <a:pt x="2775" y="5300"/>
                  </a:cubicBezTo>
                  <a:cubicBezTo>
                    <a:pt x="2775" y="5110"/>
                    <a:pt x="2894" y="4967"/>
                    <a:pt x="3037" y="4967"/>
                  </a:cubicBezTo>
                  <a:close/>
                  <a:moveTo>
                    <a:pt x="7605" y="1"/>
                  </a:moveTo>
                  <a:cubicBezTo>
                    <a:pt x="7380" y="1"/>
                    <a:pt x="7441" y="422"/>
                    <a:pt x="7561" y="633"/>
                  </a:cubicBezTo>
                  <a:cubicBezTo>
                    <a:pt x="7723" y="887"/>
                    <a:pt x="7560" y="1588"/>
                    <a:pt x="6792" y="1588"/>
                  </a:cubicBezTo>
                  <a:cubicBezTo>
                    <a:pt x="6767" y="1588"/>
                    <a:pt x="6742" y="1587"/>
                    <a:pt x="6716" y="1585"/>
                  </a:cubicBezTo>
                  <a:cubicBezTo>
                    <a:pt x="6621" y="1573"/>
                    <a:pt x="6478" y="1573"/>
                    <a:pt x="6275" y="1562"/>
                  </a:cubicBezTo>
                  <a:lnTo>
                    <a:pt x="6240" y="2097"/>
                  </a:lnTo>
                  <a:cubicBezTo>
                    <a:pt x="6382" y="2097"/>
                    <a:pt x="6502" y="2240"/>
                    <a:pt x="6502" y="2407"/>
                  </a:cubicBezTo>
                  <a:cubicBezTo>
                    <a:pt x="6502" y="2585"/>
                    <a:pt x="6382" y="2716"/>
                    <a:pt x="6240" y="2716"/>
                  </a:cubicBezTo>
                  <a:lnTo>
                    <a:pt x="6251" y="3026"/>
                  </a:lnTo>
                  <a:lnTo>
                    <a:pt x="6775" y="3014"/>
                  </a:lnTo>
                  <a:lnTo>
                    <a:pt x="6775" y="3014"/>
                  </a:lnTo>
                  <a:cubicBezTo>
                    <a:pt x="6775" y="3014"/>
                    <a:pt x="7144" y="3324"/>
                    <a:pt x="6013" y="3895"/>
                  </a:cubicBezTo>
                  <a:cubicBezTo>
                    <a:pt x="4870" y="4455"/>
                    <a:pt x="1" y="4740"/>
                    <a:pt x="1" y="4740"/>
                  </a:cubicBezTo>
                  <a:cubicBezTo>
                    <a:pt x="48" y="5431"/>
                    <a:pt x="72" y="6062"/>
                    <a:pt x="108" y="6645"/>
                  </a:cubicBezTo>
                  <a:cubicBezTo>
                    <a:pt x="2882" y="6491"/>
                    <a:pt x="6954" y="4740"/>
                    <a:pt x="7561" y="4740"/>
                  </a:cubicBezTo>
                  <a:cubicBezTo>
                    <a:pt x="8180" y="4740"/>
                    <a:pt x="8037" y="5241"/>
                    <a:pt x="8180" y="5622"/>
                  </a:cubicBezTo>
                  <a:cubicBezTo>
                    <a:pt x="8271" y="5876"/>
                    <a:pt x="8423" y="5915"/>
                    <a:pt x="8509" y="5915"/>
                  </a:cubicBezTo>
                  <a:cubicBezTo>
                    <a:pt x="8548" y="5915"/>
                    <a:pt x="8573" y="5907"/>
                    <a:pt x="8573" y="5907"/>
                  </a:cubicBezTo>
                  <a:cubicBezTo>
                    <a:pt x="8573" y="5907"/>
                    <a:pt x="8776" y="5681"/>
                    <a:pt x="8573" y="5217"/>
                  </a:cubicBezTo>
                  <a:cubicBezTo>
                    <a:pt x="8383" y="4776"/>
                    <a:pt x="8716" y="4121"/>
                    <a:pt x="8847" y="3752"/>
                  </a:cubicBezTo>
                  <a:cubicBezTo>
                    <a:pt x="8978" y="3371"/>
                    <a:pt x="8835" y="2133"/>
                    <a:pt x="8359" y="1681"/>
                  </a:cubicBezTo>
                  <a:cubicBezTo>
                    <a:pt x="7895" y="1228"/>
                    <a:pt x="8192" y="276"/>
                    <a:pt x="7764" y="49"/>
                  </a:cubicBezTo>
                  <a:cubicBezTo>
                    <a:pt x="7700" y="16"/>
                    <a:pt x="7647" y="1"/>
                    <a:pt x="7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91;p45">
              <a:extLst>
                <a:ext uri="{FF2B5EF4-FFF2-40B4-BE49-F238E27FC236}">
                  <a16:creationId xmlns:a16="http://schemas.microsoft.com/office/drawing/2014/main" id="{E68FD026-2F14-B95F-4896-7E159CB7A27B}"/>
                </a:ext>
              </a:extLst>
            </p:cNvPr>
            <p:cNvSpPr/>
            <p:nvPr/>
          </p:nvSpPr>
          <p:spPr>
            <a:xfrm>
              <a:off x="2976250" y="5631775"/>
              <a:ext cx="252725" cy="403950"/>
            </a:xfrm>
            <a:custGeom>
              <a:avLst/>
              <a:gdLst/>
              <a:ahLst/>
              <a:cxnLst/>
              <a:rect l="l" t="t" r="r" b="b"/>
              <a:pathLst>
                <a:path w="10109" h="16158" extrusionOk="0">
                  <a:moveTo>
                    <a:pt x="7394" y="4215"/>
                  </a:moveTo>
                  <a:cubicBezTo>
                    <a:pt x="7502" y="4215"/>
                    <a:pt x="7585" y="4334"/>
                    <a:pt x="7585" y="4501"/>
                  </a:cubicBezTo>
                  <a:cubicBezTo>
                    <a:pt x="7585" y="4668"/>
                    <a:pt x="7502" y="4787"/>
                    <a:pt x="7394" y="4787"/>
                  </a:cubicBezTo>
                  <a:cubicBezTo>
                    <a:pt x="7287" y="4787"/>
                    <a:pt x="7204" y="4668"/>
                    <a:pt x="7204" y="4501"/>
                  </a:cubicBezTo>
                  <a:cubicBezTo>
                    <a:pt x="7204" y="4346"/>
                    <a:pt x="7287" y="4215"/>
                    <a:pt x="7394" y="4215"/>
                  </a:cubicBezTo>
                  <a:close/>
                  <a:moveTo>
                    <a:pt x="5347" y="4549"/>
                  </a:moveTo>
                  <a:cubicBezTo>
                    <a:pt x="5466" y="4549"/>
                    <a:pt x="5549" y="4692"/>
                    <a:pt x="5549" y="4858"/>
                  </a:cubicBezTo>
                  <a:cubicBezTo>
                    <a:pt x="5549" y="5037"/>
                    <a:pt x="5466" y="5168"/>
                    <a:pt x="5347" y="5168"/>
                  </a:cubicBezTo>
                  <a:cubicBezTo>
                    <a:pt x="5227" y="5168"/>
                    <a:pt x="5132" y="5025"/>
                    <a:pt x="5132" y="4858"/>
                  </a:cubicBezTo>
                  <a:cubicBezTo>
                    <a:pt x="5132" y="4680"/>
                    <a:pt x="5227" y="4549"/>
                    <a:pt x="5347" y="4549"/>
                  </a:cubicBezTo>
                  <a:close/>
                  <a:moveTo>
                    <a:pt x="7287" y="6632"/>
                  </a:moveTo>
                  <a:cubicBezTo>
                    <a:pt x="7406" y="6632"/>
                    <a:pt x="7513" y="6775"/>
                    <a:pt x="7513" y="6954"/>
                  </a:cubicBezTo>
                  <a:cubicBezTo>
                    <a:pt x="7513" y="7132"/>
                    <a:pt x="7430" y="7287"/>
                    <a:pt x="7287" y="7287"/>
                  </a:cubicBezTo>
                  <a:cubicBezTo>
                    <a:pt x="7168" y="7287"/>
                    <a:pt x="7073" y="7132"/>
                    <a:pt x="7073" y="6954"/>
                  </a:cubicBezTo>
                  <a:cubicBezTo>
                    <a:pt x="7073" y="6775"/>
                    <a:pt x="7168" y="6632"/>
                    <a:pt x="7287" y="6632"/>
                  </a:cubicBezTo>
                  <a:close/>
                  <a:moveTo>
                    <a:pt x="5347" y="7239"/>
                  </a:moveTo>
                  <a:cubicBezTo>
                    <a:pt x="5466" y="7239"/>
                    <a:pt x="5549" y="7382"/>
                    <a:pt x="5549" y="7561"/>
                  </a:cubicBezTo>
                  <a:cubicBezTo>
                    <a:pt x="5549" y="7728"/>
                    <a:pt x="5466" y="7882"/>
                    <a:pt x="5347" y="7894"/>
                  </a:cubicBezTo>
                  <a:cubicBezTo>
                    <a:pt x="5227" y="7894"/>
                    <a:pt x="5132" y="7740"/>
                    <a:pt x="5132" y="7561"/>
                  </a:cubicBezTo>
                  <a:cubicBezTo>
                    <a:pt x="5132" y="7382"/>
                    <a:pt x="5227" y="7239"/>
                    <a:pt x="5347" y="7239"/>
                  </a:cubicBezTo>
                  <a:close/>
                  <a:moveTo>
                    <a:pt x="7154" y="2464"/>
                  </a:moveTo>
                  <a:cubicBezTo>
                    <a:pt x="7159" y="2464"/>
                    <a:pt x="7164" y="2465"/>
                    <a:pt x="7168" y="2465"/>
                  </a:cubicBezTo>
                  <a:cubicBezTo>
                    <a:pt x="7168" y="2465"/>
                    <a:pt x="6430" y="4263"/>
                    <a:pt x="6573" y="5632"/>
                  </a:cubicBezTo>
                  <a:cubicBezTo>
                    <a:pt x="6573" y="5632"/>
                    <a:pt x="8383" y="5323"/>
                    <a:pt x="8573" y="4370"/>
                  </a:cubicBezTo>
                  <a:lnTo>
                    <a:pt x="8573" y="4370"/>
                  </a:lnTo>
                  <a:cubicBezTo>
                    <a:pt x="8573" y="4370"/>
                    <a:pt x="8644" y="4989"/>
                    <a:pt x="8216" y="5346"/>
                  </a:cubicBezTo>
                  <a:cubicBezTo>
                    <a:pt x="8216" y="5346"/>
                    <a:pt x="8430" y="5537"/>
                    <a:pt x="8573" y="6037"/>
                  </a:cubicBezTo>
                  <a:cubicBezTo>
                    <a:pt x="8573" y="6037"/>
                    <a:pt x="8103" y="5867"/>
                    <a:pt x="7560" y="5867"/>
                  </a:cubicBezTo>
                  <a:cubicBezTo>
                    <a:pt x="7205" y="5867"/>
                    <a:pt x="6819" y="5940"/>
                    <a:pt x="6513" y="6180"/>
                  </a:cubicBezTo>
                  <a:cubicBezTo>
                    <a:pt x="6513" y="6180"/>
                    <a:pt x="6501" y="8216"/>
                    <a:pt x="6990" y="9025"/>
                  </a:cubicBezTo>
                  <a:cubicBezTo>
                    <a:pt x="6990" y="9025"/>
                    <a:pt x="6549" y="8918"/>
                    <a:pt x="6454" y="8799"/>
                  </a:cubicBezTo>
                  <a:cubicBezTo>
                    <a:pt x="6454" y="8799"/>
                    <a:pt x="5966" y="9490"/>
                    <a:pt x="5739" y="9502"/>
                  </a:cubicBezTo>
                  <a:cubicBezTo>
                    <a:pt x="5739" y="9502"/>
                    <a:pt x="6430" y="7942"/>
                    <a:pt x="6204" y="6239"/>
                  </a:cubicBezTo>
                  <a:lnTo>
                    <a:pt x="6204" y="6239"/>
                  </a:lnTo>
                  <a:cubicBezTo>
                    <a:pt x="6204" y="6239"/>
                    <a:pt x="4834" y="6370"/>
                    <a:pt x="3418" y="7489"/>
                  </a:cubicBezTo>
                  <a:cubicBezTo>
                    <a:pt x="3441" y="7430"/>
                    <a:pt x="3853" y="6489"/>
                    <a:pt x="4022" y="6489"/>
                  </a:cubicBezTo>
                  <a:cubicBezTo>
                    <a:pt x="4023" y="6489"/>
                    <a:pt x="4024" y="6489"/>
                    <a:pt x="4025" y="6489"/>
                  </a:cubicBezTo>
                  <a:cubicBezTo>
                    <a:pt x="4025" y="6489"/>
                    <a:pt x="3358" y="5942"/>
                    <a:pt x="3418" y="5715"/>
                  </a:cubicBezTo>
                  <a:lnTo>
                    <a:pt x="3418" y="5715"/>
                  </a:lnTo>
                  <a:cubicBezTo>
                    <a:pt x="3418" y="5716"/>
                    <a:pt x="4013" y="6030"/>
                    <a:pt x="4851" y="6030"/>
                  </a:cubicBezTo>
                  <a:cubicBezTo>
                    <a:pt x="5255" y="6030"/>
                    <a:pt x="5715" y="5956"/>
                    <a:pt x="6192" y="5739"/>
                  </a:cubicBezTo>
                  <a:cubicBezTo>
                    <a:pt x="6192" y="5739"/>
                    <a:pt x="6382" y="3394"/>
                    <a:pt x="5739" y="2703"/>
                  </a:cubicBezTo>
                  <a:lnTo>
                    <a:pt x="5739" y="2703"/>
                  </a:lnTo>
                  <a:cubicBezTo>
                    <a:pt x="5740" y="2703"/>
                    <a:pt x="6275" y="2727"/>
                    <a:pt x="6490" y="3132"/>
                  </a:cubicBezTo>
                  <a:cubicBezTo>
                    <a:pt x="6490" y="3132"/>
                    <a:pt x="6881" y="2464"/>
                    <a:pt x="7154" y="2464"/>
                  </a:cubicBezTo>
                  <a:close/>
                  <a:moveTo>
                    <a:pt x="9097" y="0"/>
                  </a:moveTo>
                  <a:cubicBezTo>
                    <a:pt x="8478" y="0"/>
                    <a:pt x="4406" y="1763"/>
                    <a:pt x="1632" y="1905"/>
                  </a:cubicBezTo>
                  <a:cubicBezTo>
                    <a:pt x="1679" y="2787"/>
                    <a:pt x="1679" y="3525"/>
                    <a:pt x="1632" y="4037"/>
                  </a:cubicBezTo>
                  <a:cubicBezTo>
                    <a:pt x="1452" y="5854"/>
                    <a:pt x="470" y="12533"/>
                    <a:pt x="2368" y="12533"/>
                  </a:cubicBezTo>
                  <a:cubicBezTo>
                    <a:pt x="2484" y="12533"/>
                    <a:pt x="2612" y="12507"/>
                    <a:pt x="2751" y="12454"/>
                  </a:cubicBezTo>
                  <a:lnTo>
                    <a:pt x="2751" y="12454"/>
                  </a:lnTo>
                  <a:cubicBezTo>
                    <a:pt x="2751" y="12454"/>
                    <a:pt x="2894" y="13705"/>
                    <a:pt x="1736" y="13705"/>
                  </a:cubicBezTo>
                  <a:cubicBezTo>
                    <a:pt x="1646" y="13705"/>
                    <a:pt x="1548" y="13697"/>
                    <a:pt x="1441" y="13681"/>
                  </a:cubicBezTo>
                  <a:cubicBezTo>
                    <a:pt x="1441" y="13681"/>
                    <a:pt x="1417" y="15169"/>
                    <a:pt x="1" y="15717"/>
                  </a:cubicBezTo>
                  <a:lnTo>
                    <a:pt x="1" y="16157"/>
                  </a:lnTo>
                  <a:cubicBezTo>
                    <a:pt x="584" y="15943"/>
                    <a:pt x="8752" y="12847"/>
                    <a:pt x="9764" y="9109"/>
                  </a:cubicBezTo>
                  <a:lnTo>
                    <a:pt x="10109" y="1179"/>
                  </a:lnTo>
                  <a:lnTo>
                    <a:pt x="10109" y="1179"/>
                  </a:lnTo>
                  <a:cubicBezTo>
                    <a:pt x="10109" y="1179"/>
                    <a:pt x="10084" y="1187"/>
                    <a:pt x="10045" y="1187"/>
                  </a:cubicBezTo>
                  <a:cubicBezTo>
                    <a:pt x="9956" y="1187"/>
                    <a:pt x="9795" y="1147"/>
                    <a:pt x="9704" y="882"/>
                  </a:cubicBezTo>
                  <a:cubicBezTo>
                    <a:pt x="9573" y="489"/>
                    <a:pt x="9704" y="0"/>
                    <a:pt x="9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92;p45">
              <a:extLst>
                <a:ext uri="{FF2B5EF4-FFF2-40B4-BE49-F238E27FC236}">
                  <a16:creationId xmlns:a16="http://schemas.microsoft.com/office/drawing/2014/main" id="{466C8F9F-5155-E844-0ECC-A01CF77BF656}"/>
                </a:ext>
              </a:extLst>
            </p:cNvPr>
            <p:cNvSpPr/>
            <p:nvPr/>
          </p:nvSpPr>
          <p:spPr>
            <a:xfrm>
              <a:off x="2976550" y="5325150"/>
              <a:ext cx="232200" cy="228375"/>
            </a:xfrm>
            <a:custGeom>
              <a:avLst/>
              <a:gdLst/>
              <a:ahLst/>
              <a:cxnLst/>
              <a:rect l="l" t="t" r="r" b="b"/>
              <a:pathLst>
                <a:path w="9288" h="9135" extrusionOk="0">
                  <a:moveTo>
                    <a:pt x="207" y="1"/>
                  </a:moveTo>
                  <a:cubicBezTo>
                    <a:pt x="130" y="1"/>
                    <a:pt x="61" y="1"/>
                    <a:pt x="1" y="2"/>
                  </a:cubicBezTo>
                  <a:lnTo>
                    <a:pt x="1" y="26"/>
                  </a:lnTo>
                  <a:cubicBezTo>
                    <a:pt x="215" y="97"/>
                    <a:pt x="1405" y="621"/>
                    <a:pt x="1370" y="2300"/>
                  </a:cubicBezTo>
                  <a:cubicBezTo>
                    <a:pt x="1370" y="2300"/>
                    <a:pt x="2691" y="2371"/>
                    <a:pt x="2751" y="3610"/>
                  </a:cubicBezTo>
                  <a:cubicBezTo>
                    <a:pt x="2751" y="3610"/>
                    <a:pt x="2563" y="3520"/>
                    <a:pt x="2315" y="3520"/>
                  </a:cubicBezTo>
                  <a:cubicBezTo>
                    <a:pt x="1831" y="3520"/>
                    <a:pt x="1120" y="3864"/>
                    <a:pt x="1144" y="5896"/>
                  </a:cubicBezTo>
                  <a:cubicBezTo>
                    <a:pt x="1144" y="6812"/>
                    <a:pt x="1227" y="7908"/>
                    <a:pt x="1298" y="9075"/>
                  </a:cubicBezTo>
                  <a:cubicBezTo>
                    <a:pt x="1529" y="8951"/>
                    <a:pt x="2229" y="8908"/>
                    <a:pt x="3104" y="8908"/>
                  </a:cubicBezTo>
                  <a:cubicBezTo>
                    <a:pt x="4671" y="8908"/>
                    <a:pt x="6798" y="9045"/>
                    <a:pt x="7799" y="9098"/>
                  </a:cubicBezTo>
                  <a:cubicBezTo>
                    <a:pt x="7990" y="9110"/>
                    <a:pt x="8156" y="9134"/>
                    <a:pt x="8252" y="9134"/>
                  </a:cubicBezTo>
                  <a:cubicBezTo>
                    <a:pt x="8265" y="9135"/>
                    <a:pt x="8278" y="9135"/>
                    <a:pt x="8291" y="9135"/>
                  </a:cubicBezTo>
                  <a:cubicBezTo>
                    <a:pt x="9090" y="9135"/>
                    <a:pt x="9237" y="8428"/>
                    <a:pt x="9097" y="8182"/>
                  </a:cubicBezTo>
                  <a:cubicBezTo>
                    <a:pt x="8966" y="7981"/>
                    <a:pt x="8903" y="7550"/>
                    <a:pt x="9131" y="7550"/>
                  </a:cubicBezTo>
                  <a:cubicBezTo>
                    <a:pt x="9173" y="7550"/>
                    <a:pt x="9224" y="7565"/>
                    <a:pt x="9287" y="7598"/>
                  </a:cubicBezTo>
                  <a:cubicBezTo>
                    <a:pt x="9085" y="6253"/>
                    <a:pt x="8406" y="3669"/>
                    <a:pt x="7978" y="1943"/>
                  </a:cubicBezTo>
                  <a:lnTo>
                    <a:pt x="5882" y="1062"/>
                  </a:lnTo>
                  <a:cubicBezTo>
                    <a:pt x="5465" y="824"/>
                    <a:pt x="5192" y="502"/>
                    <a:pt x="5049" y="145"/>
                  </a:cubicBezTo>
                  <a:cubicBezTo>
                    <a:pt x="3317" y="68"/>
                    <a:pt x="1167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93;p45">
              <a:extLst>
                <a:ext uri="{FF2B5EF4-FFF2-40B4-BE49-F238E27FC236}">
                  <a16:creationId xmlns:a16="http://schemas.microsoft.com/office/drawing/2014/main" id="{D1859D23-8B57-6E44-AB42-61E608E984D1}"/>
                </a:ext>
              </a:extLst>
            </p:cNvPr>
            <p:cNvSpPr/>
            <p:nvPr/>
          </p:nvSpPr>
          <p:spPr>
            <a:xfrm>
              <a:off x="3059900" y="5692800"/>
              <a:ext cx="132175" cy="176525"/>
            </a:xfrm>
            <a:custGeom>
              <a:avLst/>
              <a:gdLst/>
              <a:ahLst/>
              <a:cxnLst/>
              <a:rect l="l" t="t" r="r" b="b"/>
              <a:pathLst>
                <a:path w="5287" h="7061" extrusionOk="0">
                  <a:moveTo>
                    <a:pt x="3803" y="0"/>
                  </a:moveTo>
                  <a:cubicBezTo>
                    <a:pt x="3518" y="0"/>
                    <a:pt x="3132" y="667"/>
                    <a:pt x="3132" y="667"/>
                  </a:cubicBezTo>
                  <a:cubicBezTo>
                    <a:pt x="2917" y="286"/>
                    <a:pt x="2382" y="238"/>
                    <a:pt x="2382" y="238"/>
                  </a:cubicBezTo>
                  <a:lnTo>
                    <a:pt x="2382" y="238"/>
                  </a:lnTo>
                  <a:cubicBezTo>
                    <a:pt x="3024" y="941"/>
                    <a:pt x="2834" y="3274"/>
                    <a:pt x="2834" y="3274"/>
                  </a:cubicBezTo>
                  <a:cubicBezTo>
                    <a:pt x="2352" y="3490"/>
                    <a:pt x="1886" y="3562"/>
                    <a:pt x="1479" y="3562"/>
                  </a:cubicBezTo>
                  <a:cubicBezTo>
                    <a:pt x="649" y="3562"/>
                    <a:pt x="60" y="3263"/>
                    <a:pt x="60" y="3263"/>
                  </a:cubicBezTo>
                  <a:lnTo>
                    <a:pt x="60" y="3263"/>
                  </a:lnTo>
                  <a:cubicBezTo>
                    <a:pt x="0" y="3501"/>
                    <a:pt x="667" y="4036"/>
                    <a:pt x="667" y="4036"/>
                  </a:cubicBezTo>
                  <a:cubicBezTo>
                    <a:pt x="488" y="4036"/>
                    <a:pt x="96" y="4989"/>
                    <a:pt x="60" y="5048"/>
                  </a:cubicBezTo>
                  <a:cubicBezTo>
                    <a:pt x="1465" y="3929"/>
                    <a:pt x="2846" y="3798"/>
                    <a:pt x="2846" y="3798"/>
                  </a:cubicBezTo>
                  <a:lnTo>
                    <a:pt x="2846" y="3798"/>
                  </a:lnTo>
                  <a:cubicBezTo>
                    <a:pt x="3072" y="5501"/>
                    <a:pt x="2382" y="7061"/>
                    <a:pt x="2382" y="7061"/>
                  </a:cubicBezTo>
                  <a:cubicBezTo>
                    <a:pt x="2596" y="7037"/>
                    <a:pt x="3096" y="6358"/>
                    <a:pt x="3096" y="6358"/>
                  </a:cubicBezTo>
                  <a:cubicBezTo>
                    <a:pt x="3203" y="6465"/>
                    <a:pt x="3632" y="6584"/>
                    <a:pt x="3632" y="6584"/>
                  </a:cubicBezTo>
                  <a:cubicBezTo>
                    <a:pt x="3144" y="5799"/>
                    <a:pt x="3155" y="3739"/>
                    <a:pt x="3155" y="3739"/>
                  </a:cubicBezTo>
                  <a:cubicBezTo>
                    <a:pt x="3461" y="3499"/>
                    <a:pt x="3847" y="3426"/>
                    <a:pt x="4202" y="3426"/>
                  </a:cubicBezTo>
                  <a:cubicBezTo>
                    <a:pt x="4745" y="3426"/>
                    <a:pt x="5215" y="3596"/>
                    <a:pt x="5215" y="3596"/>
                  </a:cubicBezTo>
                  <a:cubicBezTo>
                    <a:pt x="5096" y="3096"/>
                    <a:pt x="4858" y="2905"/>
                    <a:pt x="4858" y="2905"/>
                  </a:cubicBezTo>
                  <a:cubicBezTo>
                    <a:pt x="5287" y="2548"/>
                    <a:pt x="5215" y="1929"/>
                    <a:pt x="5215" y="1929"/>
                  </a:cubicBezTo>
                  <a:lnTo>
                    <a:pt x="5215" y="1929"/>
                  </a:lnTo>
                  <a:cubicBezTo>
                    <a:pt x="5042" y="2827"/>
                    <a:pt x="3344" y="3168"/>
                    <a:pt x="3222" y="3168"/>
                  </a:cubicBezTo>
                  <a:cubicBezTo>
                    <a:pt x="3218" y="3168"/>
                    <a:pt x="3215" y="3168"/>
                    <a:pt x="3215" y="3167"/>
                  </a:cubicBezTo>
                  <a:cubicBezTo>
                    <a:pt x="3072" y="1798"/>
                    <a:pt x="3810" y="0"/>
                    <a:pt x="3810" y="0"/>
                  </a:cubicBezTo>
                  <a:cubicBezTo>
                    <a:pt x="3808" y="0"/>
                    <a:pt x="3805" y="0"/>
                    <a:pt x="3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94;p45">
              <a:extLst>
                <a:ext uri="{FF2B5EF4-FFF2-40B4-BE49-F238E27FC236}">
                  <a16:creationId xmlns:a16="http://schemas.microsoft.com/office/drawing/2014/main" id="{6BF55553-2C2E-59CE-1E07-BF33DB17BC82}"/>
                </a:ext>
              </a:extLst>
            </p:cNvPr>
            <p:cNvSpPr/>
            <p:nvPr/>
          </p:nvSpPr>
          <p:spPr>
            <a:xfrm>
              <a:off x="3011975" y="5588900"/>
              <a:ext cx="181300" cy="43500"/>
            </a:xfrm>
            <a:custGeom>
              <a:avLst/>
              <a:gdLst/>
              <a:ahLst/>
              <a:cxnLst/>
              <a:rect l="l" t="t" r="r" b="b"/>
              <a:pathLst>
                <a:path w="7252" h="1740" extrusionOk="0">
                  <a:moveTo>
                    <a:pt x="6870" y="1"/>
                  </a:moveTo>
                  <a:lnTo>
                    <a:pt x="6358" y="25"/>
                  </a:lnTo>
                  <a:lnTo>
                    <a:pt x="0" y="227"/>
                  </a:lnTo>
                  <a:cubicBezTo>
                    <a:pt x="24" y="739"/>
                    <a:pt x="72" y="1239"/>
                    <a:pt x="108" y="1739"/>
                  </a:cubicBezTo>
                  <a:cubicBezTo>
                    <a:pt x="108" y="1739"/>
                    <a:pt x="4989" y="1454"/>
                    <a:pt x="6120" y="882"/>
                  </a:cubicBezTo>
                  <a:cubicBezTo>
                    <a:pt x="7251" y="299"/>
                    <a:pt x="6870" y="1"/>
                    <a:pt x="6870" y="1"/>
                  </a:cubicBezTo>
                  <a:close/>
                </a:path>
              </a:pathLst>
            </a:custGeom>
            <a:solidFill>
              <a:srgbClr val="494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95;p45">
              <a:extLst>
                <a:ext uri="{FF2B5EF4-FFF2-40B4-BE49-F238E27FC236}">
                  <a16:creationId xmlns:a16="http://schemas.microsoft.com/office/drawing/2014/main" id="{5D4DAF2F-EC66-FEFF-316A-5AD93C59E415}"/>
                </a:ext>
              </a:extLst>
            </p:cNvPr>
            <p:cNvSpPr/>
            <p:nvPr/>
          </p:nvSpPr>
          <p:spPr>
            <a:xfrm>
              <a:off x="3102450" y="5329050"/>
              <a:ext cx="73250" cy="44975"/>
            </a:xfrm>
            <a:custGeom>
              <a:avLst/>
              <a:gdLst/>
              <a:ahLst/>
              <a:cxnLst/>
              <a:rect l="l" t="t" r="r" b="b"/>
              <a:pathLst>
                <a:path w="2930" h="1799" extrusionOk="0">
                  <a:moveTo>
                    <a:pt x="1" y="1"/>
                  </a:moveTo>
                  <a:lnTo>
                    <a:pt x="1" y="1"/>
                  </a:lnTo>
                  <a:cubicBezTo>
                    <a:pt x="156" y="358"/>
                    <a:pt x="418" y="679"/>
                    <a:pt x="834" y="918"/>
                  </a:cubicBezTo>
                  <a:lnTo>
                    <a:pt x="2930" y="1799"/>
                  </a:lnTo>
                  <a:cubicBezTo>
                    <a:pt x="2656" y="799"/>
                    <a:pt x="2465" y="96"/>
                    <a:pt x="2465" y="96"/>
                  </a:cubicBezTo>
                  <a:cubicBezTo>
                    <a:pt x="2465" y="96"/>
                    <a:pt x="1370" y="6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96;p45">
              <a:extLst>
                <a:ext uri="{FF2B5EF4-FFF2-40B4-BE49-F238E27FC236}">
                  <a16:creationId xmlns:a16="http://schemas.microsoft.com/office/drawing/2014/main" id="{B43EFB49-AC83-437B-5D43-14652236A52E}"/>
                </a:ext>
              </a:extLst>
            </p:cNvPr>
            <p:cNvSpPr/>
            <p:nvPr/>
          </p:nvSpPr>
          <p:spPr>
            <a:xfrm>
              <a:off x="3009300" y="5548075"/>
              <a:ext cx="162250" cy="46825"/>
            </a:xfrm>
            <a:custGeom>
              <a:avLst/>
              <a:gdLst/>
              <a:ahLst/>
              <a:cxnLst/>
              <a:rect l="l" t="t" r="r" b="b"/>
              <a:pathLst>
                <a:path w="6490" h="1873" extrusionOk="0">
                  <a:moveTo>
                    <a:pt x="2667" y="658"/>
                  </a:moveTo>
                  <a:cubicBezTo>
                    <a:pt x="2834" y="658"/>
                    <a:pt x="2965" y="824"/>
                    <a:pt x="2965" y="1015"/>
                  </a:cubicBezTo>
                  <a:cubicBezTo>
                    <a:pt x="2965" y="1221"/>
                    <a:pt x="2843" y="1373"/>
                    <a:pt x="2685" y="1373"/>
                  </a:cubicBezTo>
                  <a:cubicBezTo>
                    <a:pt x="2679" y="1373"/>
                    <a:pt x="2673" y="1372"/>
                    <a:pt x="2667" y="1372"/>
                  </a:cubicBezTo>
                  <a:cubicBezTo>
                    <a:pt x="2489" y="1372"/>
                    <a:pt x="2358" y="1205"/>
                    <a:pt x="2358" y="1015"/>
                  </a:cubicBezTo>
                  <a:cubicBezTo>
                    <a:pt x="2358" y="824"/>
                    <a:pt x="2501" y="658"/>
                    <a:pt x="2667" y="658"/>
                  </a:cubicBezTo>
                  <a:close/>
                  <a:moveTo>
                    <a:pt x="1841" y="0"/>
                  </a:moveTo>
                  <a:cubicBezTo>
                    <a:pt x="947" y="0"/>
                    <a:pt x="230" y="44"/>
                    <a:pt x="0" y="170"/>
                  </a:cubicBezTo>
                  <a:cubicBezTo>
                    <a:pt x="24" y="729"/>
                    <a:pt x="72" y="1313"/>
                    <a:pt x="119" y="1872"/>
                  </a:cubicBezTo>
                  <a:lnTo>
                    <a:pt x="6477" y="1670"/>
                  </a:lnTo>
                  <a:lnTo>
                    <a:pt x="6465" y="1360"/>
                  </a:lnTo>
                  <a:cubicBezTo>
                    <a:pt x="6311" y="1360"/>
                    <a:pt x="6191" y="1205"/>
                    <a:pt x="6191" y="1039"/>
                  </a:cubicBezTo>
                  <a:cubicBezTo>
                    <a:pt x="6191" y="872"/>
                    <a:pt x="6311" y="729"/>
                    <a:pt x="6465" y="729"/>
                  </a:cubicBezTo>
                  <a:lnTo>
                    <a:pt x="6489" y="193"/>
                  </a:lnTo>
                  <a:cubicBezTo>
                    <a:pt x="5498" y="133"/>
                    <a:pt x="3400" y="0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97;p45">
              <a:extLst>
                <a:ext uri="{FF2B5EF4-FFF2-40B4-BE49-F238E27FC236}">
                  <a16:creationId xmlns:a16="http://schemas.microsoft.com/office/drawing/2014/main" id="{2D357672-DD7C-260D-59DE-DD0FDAA00111}"/>
                </a:ext>
              </a:extLst>
            </p:cNvPr>
            <p:cNvSpPr/>
            <p:nvPr/>
          </p:nvSpPr>
          <p:spPr>
            <a:xfrm>
              <a:off x="3097100" y="5285000"/>
              <a:ext cx="68200" cy="46750"/>
            </a:xfrm>
            <a:custGeom>
              <a:avLst/>
              <a:gdLst/>
              <a:ahLst/>
              <a:cxnLst/>
              <a:rect l="l" t="t" r="r" b="b"/>
              <a:pathLst>
                <a:path w="2728" h="1870" extrusionOk="0">
                  <a:moveTo>
                    <a:pt x="846" y="394"/>
                  </a:moveTo>
                  <a:cubicBezTo>
                    <a:pt x="989" y="394"/>
                    <a:pt x="1108" y="537"/>
                    <a:pt x="1108" y="715"/>
                  </a:cubicBezTo>
                  <a:cubicBezTo>
                    <a:pt x="1108" y="918"/>
                    <a:pt x="989" y="1048"/>
                    <a:pt x="846" y="1048"/>
                  </a:cubicBezTo>
                  <a:cubicBezTo>
                    <a:pt x="703" y="1048"/>
                    <a:pt x="584" y="894"/>
                    <a:pt x="584" y="715"/>
                  </a:cubicBezTo>
                  <a:cubicBezTo>
                    <a:pt x="584" y="537"/>
                    <a:pt x="703" y="394"/>
                    <a:pt x="846" y="394"/>
                  </a:cubicBezTo>
                  <a:close/>
                  <a:moveTo>
                    <a:pt x="108" y="1"/>
                  </a:moveTo>
                  <a:lnTo>
                    <a:pt x="108" y="1"/>
                  </a:lnTo>
                  <a:cubicBezTo>
                    <a:pt x="1" y="596"/>
                    <a:pt x="1" y="1227"/>
                    <a:pt x="227" y="1763"/>
                  </a:cubicBezTo>
                  <a:cubicBezTo>
                    <a:pt x="1596" y="1822"/>
                    <a:pt x="2691" y="1870"/>
                    <a:pt x="2691" y="1870"/>
                  </a:cubicBezTo>
                  <a:cubicBezTo>
                    <a:pt x="2691" y="1870"/>
                    <a:pt x="2727" y="1656"/>
                    <a:pt x="2632" y="1239"/>
                  </a:cubicBezTo>
                  <a:cubicBezTo>
                    <a:pt x="2608" y="1251"/>
                    <a:pt x="2572" y="1251"/>
                    <a:pt x="2560" y="1275"/>
                  </a:cubicBezTo>
                  <a:cubicBezTo>
                    <a:pt x="2429" y="1275"/>
                    <a:pt x="2310" y="1120"/>
                    <a:pt x="2310" y="941"/>
                  </a:cubicBezTo>
                  <a:cubicBezTo>
                    <a:pt x="2310" y="810"/>
                    <a:pt x="2370" y="703"/>
                    <a:pt x="2453" y="644"/>
                  </a:cubicBezTo>
                  <a:cubicBezTo>
                    <a:pt x="2441" y="632"/>
                    <a:pt x="2441" y="596"/>
                    <a:pt x="2429" y="584"/>
                  </a:cubicBezTo>
                  <a:cubicBezTo>
                    <a:pt x="2310" y="275"/>
                    <a:pt x="1310" y="96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98;p45">
              <a:extLst>
                <a:ext uri="{FF2B5EF4-FFF2-40B4-BE49-F238E27FC236}">
                  <a16:creationId xmlns:a16="http://schemas.microsoft.com/office/drawing/2014/main" id="{51D94C7D-CA13-982F-86F4-2F7E52ABB688}"/>
                </a:ext>
              </a:extLst>
            </p:cNvPr>
            <p:cNvSpPr/>
            <p:nvPr/>
          </p:nvSpPr>
          <p:spPr>
            <a:xfrm>
              <a:off x="3111400" y="5294825"/>
              <a:ext cx="12800" cy="16400"/>
            </a:xfrm>
            <a:custGeom>
              <a:avLst/>
              <a:gdLst/>
              <a:ahLst/>
              <a:cxnLst/>
              <a:rect l="l" t="t" r="r" b="b"/>
              <a:pathLst>
                <a:path w="512" h="656" extrusionOk="0">
                  <a:moveTo>
                    <a:pt x="262" y="1"/>
                  </a:moveTo>
                  <a:cubicBezTo>
                    <a:pt x="131" y="1"/>
                    <a:pt x="12" y="144"/>
                    <a:pt x="0" y="322"/>
                  </a:cubicBezTo>
                  <a:cubicBezTo>
                    <a:pt x="0" y="501"/>
                    <a:pt x="119" y="655"/>
                    <a:pt x="262" y="655"/>
                  </a:cubicBezTo>
                  <a:cubicBezTo>
                    <a:pt x="393" y="655"/>
                    <a:pt x="512" y="501"/>
                    <a:pt x="512" y="322"/>
                  </a:cubicBezTo>
                  <a:cubicBezTo>
                    <a:pt x="512" y="144"/>
                    <a:pt x="417" y="1"/>
                    <a:pt x="2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99;p45">
              <a:extLst>
                <a:ext uri="{FF2B5EF4-FFF2-40B4-BE49-F238E27FC236}">
                  <a16:creationId xmlns:a16="http://schemas.microsoft.com/office/drawing/2014/main" id="{C544E965-8E18-776B-8BFE-79C93C1D294F}"/>
                </a:ext>
              </a:extLst>
            </p:cNvPr>
            <p:cNvSpPr/>
            <p:nvPr/>
          </p:nvSpPr>
          <p:spPr>
            <a:xfrm>
              <a:off x="2976250" y="5282500"/>
              <a:ext cx="126225" cy="46000"/>
            </a:xfrm>
            <a:custGeom>
              <a:avLst/>
              <a:gdLst/>
              <a:ahLst/>
              <a:cxnLst/>
              <a:rect l="l" t="t" r="r" b="b"/>
              <a:pathLst>
                <a:path w="5049" h="1840" extrusionOk="0">
                  <a:moveTo>
                    <a:pt x="3572" y="375"/>
                  </a:moveTo>
                  <a:cubicBezTo>
                    <a:pt x="3751" y="375"/>
                    <a:pt x="3882" y="517"/>
                    <a:pt x="3882" y="696"/>
                  </a:cubicBezTo>
                  <a:cubicBezTo>
                    <a:pt x="3882" y="875"/>
                    <a:pt x="3751" y="1029"/>
                    <a:pt x="3572" y="1029"/>
                  </a:cubicBezTo>
                  <a:cubicBezTo>
                    <a:pt x="3394" y="1029"/>
                    <a:pt x="3263" y="875"/>
                    <a:pt x="3263" y="696"/>
                  </a:cubicBezTo>
                  <a:cubicBezTo>
                    <a:pt x="3263" y="517"/>
                    <a:pt x="3406" y="375"/>
                    <a:pt x="3572" y="375"/>
                  </a:cubicBezTo>
                  <a:close/>
                  <a:moveTo>
                    <a:pt x="917" y="375"/>
                  </a:moveTo>
                  <a:cubicBezTo>
                    <a:pt x="1084" y="375"/>
                    <a:pt x="1215" y="541"/>
                    <a:pt x="1215" y="732"/>
                  </a:cubicBezTo>
                  <a:cubicBezTo>
                    <a:pt x="1215" y="922"/>
                    <a:pt x="1072" y="1077"/>
                    <a:pt x="917" y="1089"/>
                  </a:cubicBezTo>
                  <a:cubicBezTo>
                    <a:pt x="763" y="1089"/>
                    <a:pt x="620" y="922"/>
                    <a:pt x="620" y="732"/>
                  </a:cubicBezTo>
                  <a:cubicBezTo>
                    <a:pt x="620" y="529"/>
                    <a:pt x="763" y="375"/>
                    <a:pt x="917" y="375"/>
                  </a:cubicBezTo>
                  <a:close/>
                  <a:moveTo>
                    <a:pt x="1942" y="1"/>
                  </a:moveTo>
                  <a:cubicBezTo>
                    <a:pt x="949" y="1"/>
                    <a:pt x="167" y="23"/>
                    <a:pt x="1" y="29"/>
                  </a:cubicBezTo>
                  <a:lnTo>
                    <a:pt x="1" y="1708"/>
                  </a:lnTo>
                  <a:cubicBezTo>
                    <a:pt x="98" y="1705"/>
                    <a:pt x="218" y="1704"/>
                    <a:pt x="356" y="1704"/>
                  </a:cubicBezTo>
                  <a:cubicBezTo>
                    <a:pt x="1376" y="1704"/>
                    <a:pt x="3402" y="1776"/>
                    <a:pt x="5049" y="1839"/>
                  </a:cubicBezTo>
                  <a:cubicBezTo>
                    <a:pt x="4823" y="1327"/>
                    <a:pt x="4823" y="696"/>
                    <a:pt x="4930" y="89"/>
                  </a:cubicBezTo>
                  <a:cubicBezTo>
                    <a:pt x="3967" y="20"/>
                    <a:pt x="2863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100;p45">
              <a:extLst>
                <a:ext uri="{FF2B5EF4-FFF2-40B4-BE49-F238E27FC236}">
                  <a16:creationId xmlns:a16="http://schemas.microsoft.com/office/drawing/2014/main" id="{3749278E-856E-0D48-DFA8-48D100619987}"/>
                </a:ext>
              </a:extLst>
            </p:cNvPr>
            <p:cNvSpPr/>
            <p:nvPr/>
          </p:nvSpPr>
          <p:spPr>
            <a:xfrm>
              <a:off x="3058100" y="5291850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1"/>
                  </a:moveTo>
                  <a:cubicBezTo>
                    <a:pt x="132" y="1"/>
                    <a:pt x="1" y="143"/>
                    <a:pt x="1" y="322"/>
                  </a:cubicBezTo>
                  <a:cubicBezTo>
                    <a:pt x="1" y="501"/>
                    <a:pt x="144" y="655"/>
                    <a:pt x="310" y="655"/>
                  </a:cubicBezTo>
                  <a:cubicBezTo>
                    <a:pt x="489" y="655"/>
                    <a:pt x="620" y="501"/>
                    <a:pt x="620" y="322"/>
                  </a:cubicBezTo>
                  <a:cubicBezTo>
                    <a:pt x="620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101;p45">
              <a:extLst>
                <a:ext uri="{FF2B5EF4-FFF2-40B4-BE49-F238E27FC236}">
                  <a16:creationId xmlns:a16="http://schemas.microsoft.com/office/drawing/2014/main" id="{68908C6E-389C-6F95-FA9C-16924E098116}"/>
                </a:ext>
              </a:extLst>
            </p:cNvPr>
            <p:cNvSpPr/>
            <p:nvPr/>
          </p:nvSpPr>
          <p:spPr>
            <a:xfrm>
              <a:off x="2976250" y="5325775"/>
              <a:ext cx="72350" cy="698925"/>
            </a:xfrm>
            <a:custGeom>
              <a:avLst/>
              <a:gdLst/>
              <a:ahLst/>
              <a:cxnLst/>
              <a:rect l="l" t="t" r="r" b="b"/>
              <a:pathLst>
                <a:path w="2894" h="27957" extrusionOk="0">
                  <a:moveTo>
                    <a:pt x="1787" y="2763"/>
                  </a:moveTo>
                  <a:cubicBezTo>
                    <a:pt x="1965" y="2763"/>
                    <a:pt x="2108" y="2894"/>
                    <a:pt x="2108" y="3061"/>
                  </a:cubicBezTo>
                  <a:cubicBezTo>
                    <a:pt x="2108" y="3227"/>
                    <a:pt x="1965" y="3358"/>
                    <a:pt x="1787" y="3358"/>
                  </a:cubicBezTo>
                  <a:cubicBezTo>
                    <a:pt x="1608" y="3358"/>
                    <a:pt x="1453" y="3227"/>
                    <a:pt x="1453" y="3061"/>
                  </a:cubicBezTo>
                  <a:cubicBezTo>
                    <a:pt x="1453" y="2894"/>
                    <a:pt x="1608" y="2763"/>
                    <a:pt x="1787" y="2763"/>
                  </a:cubicBezTo>
                  <a:close/>
                  <a:moveTo>
                    <a:pt x="2072" y="25004"/>
                  </a:moveTo>
                  <a:cubicBezTo>
                    <a:pt x="2227" y="25004"/>
                    <a:pt x="2346" y="25135"/>
                    <a:pt x="2346" y="25302"/>
                  </a:cubicBezTo>
                  <a:cubicBezTo>
                    <a:pt x="2346" y="25456"/>
                    <a:pt x="2227" y="25599"/>
                    <a:pt x="2072" y="25599"/>
                  </a:cubicBezTo>
                  <a:cubicBezTo>
                    <a:pt x="1906" y="25599"/>
                    <a:pt x="1787" y="25456"/>
                    <a:pt x="1787" y="25302"/>
                  </a:cubicBezTo>
                  <a:cubicBezTo>
                    <a:pt x="1787" y="25135"/>
                    <a:pt x="1918" y="25004"/>
                    <a:pt x="2072" y="25004"/>
                  </a:cubicBezTo>
                  <a:close/>
                  <a:moveTo>
                    <a:pt x="1" y="1"/>
                  </a:moveTo>
                  <a:lnTo>
                    <a:pt x="1" y="27957"/>
                  </a:lnTo>
                  <a:cubicBezTo>
                    <a:pt x="1417" y="27409"/>
                    <a:pt x="1441" y="25921"/>
                    <a:pt x="1441" y="25921"/>
                  </a:cubicBezTo>
                  <a:cubicBezTo>
                    <a:pt x="1553" y="25939"/>
                    <a:pt x="1656" y="25947"/>
                    <a:pt x="1749" y="25947"/>
                  </a:cubicBezTo>
                  <a:cubicBezTo>
                    <a:pt x="2893" y="25947"/>
                    <a:pt x="2751" y="24706"/>
                    <a:pt x="2751" y="24706"/>
                  </a:cubicBezTo>
                  <a:lnTo>
                    <a:pt x="2751" y="24706"/>
                  </a:lnTo>
                  <a:cubicBezTo>
                    <a:pt x="2614" y="24758"/>
                    <a:pt x="2488" y="24783"/>
                    <a:pt x="2373" y="24783"/>
                  </a:cubicBezTo>
                  <a:cubicBezTo>
                    <a:pt x="479" y="24783"/>
                    <a:pt x="1451" y="18107"/>
                    <a:pt x="1620" y="16289"/>
                  </a:cubicBezTo>
                  <a:cubicBezTo>
                    <a:pt x="1667" y="15789"/>
                    <a:pt x="1667" y="15038"/>
                    <a:pt x="1620" y="14157"/>
                  </a:cubicBezTo>
                  <a:cubicBezTo>
                    <a:pt x="1608" y="13562"/>
                    <a:pt x="1560" y="12931"/>
                    <a:pt x="1513" y="12252"/>
                  </a:cubicBezTo>
                  <a:cubicBezTo>
                    <a:pt x="1489" y="11764"/>
                    <a:pt x="1441" y="11264"/>
                    <a:pt x="1417" y="10752"/>
                  </a:cubicBezTo>
                  <a:cubicBezTo>
                    <a:pt x="1370" y="10169"/>
                    <a:pt x="1334" y="9609"/>
                    <a:pt x="1298" y="9038"/>
                  </a:cubicBezTo>
                  <a:cubicBezTo>
                    <a:pt x="1215" y="7883"/>
                    <a:pt x="1156" y="6776"/>
                    <a:pt x="1144" y="5871"/>
                  </a:cubicBezTo>
                  <a:cubicBezTo>
                    <a:pt x="1112" y="3839"/>
                    <a:pt x="1831" y="3497"/>
                    <a:pt x="2318" y="3497"/>
                  </a:cubicBezTo>
                  <a:cubicBezTo>
                    <a:pt x="2564" y="3497"/>
                    <a:pt x="2751" y="3585"/>
                    <a:pt x="2751" y="3585"/>
                  </a:cubicBezTo>
                  <a:cubicBezTo>
                    <a:pt x="2691" y="2346"/>
                    <a:pt x="1370" y="2275"/>
                    <a:pt x="1370" y="2275"/>
                  </a:cubicBezTo>
                  <a:cubicBezTo>
                    <a:pt x="1417" y="608"/>
                    <a:pt x="203" y="7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102;p45">
              <a:extLst>
                <a:ext uri="{FF2B5EF4-FFF2-40B4-BE49-F238E27FC236}">
                  <a16:creationId xmlns:a16="http://schemas.microsoft.com/office/drawing/2014/main" id="{A2562832-B15F-BF72-D0DF-E634CACE2AB7}"/>
                </a:ext>
              </a:extLst>
            </p:cNvPr>
            <p:cNvSpPr/>
            <p:nvPr/>
          </p:nvSpPr>
          <p:spPr>
            <a:xfrm>
              <a:off x="2991425" y="5291850"/>
              <a:ext cx="14925" cy="17875"/>
            </a:xfrm>
            <a:custGeom>
              <a:avLst/>
              <a:gdLst/>
              <a:ahLst/>
              <a:cxnLst/>
              <a:rect l="l" t="t" r="r" b="b"/>
              <a:pathLst>
                <a:path w="597" h="715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65" y="715"/>
                    <a:pt x="596" y="548"/>
                    <a:pt x="596" y="358"/>
                  </a:cubicBezTo>
                  <a:cubicBezTo>
                    <a:pt x="596" y="167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103;p45">
              <a:extLst>
                <a:ext uri="{FF2B5EF4-FFF2-40B4-BE49-F238E27FC236}">
                  <a16:creationId xmlns:a16="http://schemas.microsoft.com/office/drawing/2014/main" id="{E2C97B8F-7072-2F9F-F102-CBBE7B8920AB}"/>
                </a:ext>
              </a:extLst>
            </p:cNvPr>
            <p:cNvSpPr/>
            <p:nvPr/>
          </p:nvSpPr>
          <p:spPr>
            <a:xfrm>
              <a:off x="2591975" y="5374900"/>
              <a:ext cx="384300" cy="783150"/>
            </a:xfrm>
            <a:custGeom>
              <a:avLst/>
              <a:gdLst/>
              <a:ahLst/>
              <a:cxnLst/>
              <a:rect l="l" t="t" r="r" b="b"/>
              <a:pathLst>
                <a:path w="15372" h="31326" extrusionOk="0">
                  <a:moveTo>
                    <a:pt x="7323" y="0"/>
                  </a:moveTo>
                  <a:lnTo>
                    <a:pt x="1" y="3072"/>
                  </a:lnTo>
                  <a:lnTo>
                    <a:pt x="4596" y="27718"/>
                  </a:lnTo>
                  <a:lnTo>
                    <a:pt x="15372" y="31326"/>
                  </a:lnTo>
                  <a:lnTo>
                    <a:pt x="15372" y="26432"/>
                  </a:lnTo>
                  <a:lnTo>
                    <a:pt x="15336" y="26432"/>
                  </a:lnTo>
                  <a:cubicBezTo>
                    <a:pt x="15336" y="26432"/>
                    <a:pt x="6609" y="23241"/>
                    <a:pt x="5549" y="19372"/>
                  </a:cubicBezTo>
                  <a:lnTo>
                    <a:pt x="5204" y="11442"/>
                  </a:lnTo>
                  <a:cubicBezTo>
                    <a:pt x="5204" y="11442"/>
                    <a:pt x="5013" y="11216"/>
                    <a:pt x="5204" y="10752"/>
                  </a:cubicBezTo>
                  <a:cubicBezTo>
                    <a:pt x="5394" y="10311"/>
                    <a:pt x="5073" y="9656"/>
                    <a:pt x="4942" y="9287"/>
                  </a:cubicBezTo>
                  <a:cubicBezTo>
                    <a:pt x="4799" y="8906"/>
                    <a:pt x="4954" y="7668"/>
                    <a:pt x="5430" y="7216"/>
                  </a:cubicBezTo>
                  <a:cubicBezTo>
                    <a:pt x="5906" y="6763"/>
                    <a:pt x="5597" y="5811"/>
                    <a:pt x="5989" y="5608"/>
                  </a:cubicBezTo>
                  <a:cubicBezTo>
                    <a:pt x="6216" y="4287"/>
                    <a:pt x="6871" y="1703"/>
                    <a:pt x="73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104;p45">
              <a:extLst>
                <a:ext uri="{FF2B5EF4-FFF2-40B4-BE49-F238E27FC236}">
                  <a16:creationId xmlns:a16="http://schemas.microsoft.com/office/drawing/2014/main" id="{728B39D1-3DED-A844-FFBB-A90793EC594B}"/>
                </a:ext>
              </a:extLst>
            </p:cNvPr>
            <p:cNvSpPr/>
            <p:nvPr/>
          </p:nvSpPr>
          <p:spPr>
            <a:xfrm>
              <a:off x="2722050" y="5632075"/>
              <a:ext cx="253325" cy="403950"/>
            </a:xfrm>
            <a:custGeom>
              <a:avLst/>
              <a:gdLst/>
              <a:ahLst/>
              <a:cxnLst/>
              <a:rect l="l" t="t" r="r" b="b"/>
              <a:pathLst>
                <a:path w="10133" h="16158" extrusionOk="0">
                  <a:moveTo>
                    <a:pt x="2715" y="4203"/>
                  </a:moveTo>
                  <a:cubicBezTo>
                    <a:pt x="2811" y="4203"/>
                    <a:pt x="2906" y="4322"/>
                    <a:pt x="2906" y="4489"/>
                  </a:cubicBezTo>
                  <a:cubicBezTo>
                    <a:pt x="2906" y="4656"/>
                    <a:pt x="2811" y="4775"/>
                    <a:pt x="2715" y="4775"/>
                  </a:cubicBezTo>
                  <a:cubicBezTo>
                    <a:pt x="2608" y="4775"/>
                    <a:pt x="2513" y="4656"/>
                    <a:pt x="2513" y="4489"/>
                  </a:cubicBezTo>
                  <a:cubicBezTo>
                    <a:pt x="2513" y="4334"/>
                    <a:pt x="2608" y="4203"/>
                    <a:pt x="2715" y="4203"/>
                  </a:cubicBezTo>
                  <a:close/>
                  <a:moveTo>
                    <a:pt x="4763" y="4537"/>
                  </a:moveTo>
                  <a:cubicBezTo>
                    <a:pt x="4882" y="4537"/>
                    <a:pt x="4977" y="4680"/>
                    <a:pt x="4977" y="4846"/>
                  </a:cubicBezTo>
                  <a:cubicBezTo>
                    <a:pt x="4977" y="5025"/>
                    <a:pt x="4882" y="5156"/>
                    <a:pt x="4763" y="5156"/>
                  </a:cubicBezTo>
                  <a:cubicBezTo>
                    <a:pt x="4644" y="5156"/>
                    <a:pt x="4561" y="5013"/>
                    <a:pt x="4561" y="4846"/>
                  </a:cubicBezTo>
                  <a:cubicBezTo>
                    <a:pt x="4561" y="4668"/>
                    <a:pt x="4644" y="4537"/>
                    <a:pt x="4763" y="4537"/>
                  </a:cubicBezTo>
                  <a:close/>
                  <a:moveTo>
                    <a:pt x="2799" y="6620"/>
                  </a:moveTo>
                  <a:cubicBezTo>
                    <a:pt x="2918" y="6620"/>
                    <a:pt x="3025" y="6763"/>
                    <a:pt x="3025" y="6942"/>
                  </a:cubicBezTo>
                  <a:cubicBezTo>
                    <a:pt x="3025" y="7120"/>
                    <a:pt x="2918" y="7275"/>
                    <a:pt x="2799" y="7275"/>
                  </a:cubicBezTo>
                  <a:cubicBezTo>
                    <a:pt x="2680" y="7275"/>
                    <a:pt x="2572" y="7120"/>
                    <a:pt x="2572" y="6942"/>
                  </a:cubicBezTo>
                  <a:cubicBezTo>
                    <a:pt x="2572" y="6763"/>
                    <a:pt x="2680" y="6620"/>
                    <a:pt x="2799" y="6620"/>
                  </a:cubicBezTo>
                  <a:close/>
                  <a:moveTo>
                    <a:pt x="4763" y="7227"/>
                  </a:moveTo>
                  <a:cubicBezTo>
                    <a:pt x="4882" y="7227"/>
                    <a:pt x="4977" y="7370"/>
                    <a:pt x="4977" y="7549"/>
                  </a:cubicBezTo>
                  <a:cubicBezTo>
                    <a:pt x="4977" y="7716"/>
                    <a:pt x="4882" y="7870"/>
                    <a:pt x="4763" y="7882"/>
                  </a:cubicBezTo>
                  <a:cubicBezTo>
                    <a:pt x="4644" y="7882"/>
                    <a:pt x="4561" y="7728"/>
                    <a:pt x="4561" y="7549"/>
                  </a:cubicBezTo>
                  <a:cubicBezTo>
                    <a:pt x="4561" y="7370"/>
                    <a:pt x="4644" y="7227"/>
                    <a:pt x="4763" y="7227"/>
                  </a:cubicBezTo>
                  <a:close/>
                  <a:moveTo>
                    <a:pt x="2960" y="2429"/>
                  </a:moveTo>
                  <a:cubicBezTo>
                    <a:pt x="3234" y="2429"/>
                    <a:pt x="3632" y="3108"/>
                    <a:pt x="3632" y="3108"/>
                  </a:cubicBezTo>
                  <a:cubicBezTo>
                    <a:pt x="3846" y="2715"/>
                    <a:pt x="4382" y="2667"/>
                    <a:pt x="4382" y="2667"/>
                  </a:cubicBezTo>
                  <a:lnTo>
                    <a:pt x="4382" y="2667"/>
                  </a:lnTo>
                  <a:cubicBezTo>
                    <a:pt x="3739" y="3370"/>
                    <a:pt x="3930" y="5703"/>
                    <a:pt x="3930" y="5703"/>
                  </a:cubicBezTo>
                  <a:cubicBezTo>
                    <a:pt x="4412" y="5919"/>
                    <a:pt x="4878" y="5991"/>
                    <a:pt x="5285" y="5991"/>
                  </a:cubicBezTo>
                  <a:cubicBezTo>
                    <a:pt x="6115" y="5991"/>
                    <a:pt x="6704" y="5692"/>
                    <a:pt x="6704" y="5692"/>
                  </a:cubicBezTo>
                  <a:lnTo>
                    <a:pt x="6704" y="5692"/>
                  </a:lnTo>
                  <a:cubicBezTo>
                    <a:pt x="6763" y="5930"/>
                    <a:pt x="6085" y="6465"/>
                    <a:pt x="6085" y="6465"/>
                  </a:cubicBezTo>
                  <a:cubicBezTo>
                    <a:pt x="6263" y="6465"/>
                    <a:pt x="6668" y="7418"/>
                    <a:pt x="6704" y="7477"/>
                  </a:cubicBezTo>
                  <a:cubicBezTo>
                    <a:pt x="5287" y="6358"/>
                    <a:pt x="3906" y="6227"/>
                    <a:pt x="3882" y="6215"/>
                  </a:cubicBezTo>
                  <a:lnTo>
                    <a:pt x="3882" y="6215"/>
                  </a:lnTo>
                  <a:cubicBezTo>
                    <a:pt x="3644" y="7906"/>
                    <a:pt x="4346" y="9466"/>
                    <a:pt x="4346" y="9466"/>
                  </a:cubicBezTo>
                  <a:cubicBezTo>
                    <a:pt x="4132" y="9454"/>
                    <a:pt x="3632" y="8775"/>
                    <a:pt x="3632" y="8775"/>
                  </a:cubicBezTo>
                  <a:cubicBezTo>
                    <a:pt x="3525" y="8871"/>
                    <a:pt x="3096" y="8990"/>
                    <a:pt x="3096" y="8990"/>
                  </a:cubicBezTo>
                  <a:cubicBezTo>
                    <a:pt x="3584" y="8204"/>
                    <a:pt x="3573" y="6156"/>
                    <a:pt x="3573" y="6156"/>
                  </a:cubicBezTo>
                  <a:cubicBezTo>
                    <a:pt x="3262" y="5912"/>
                    <a:pt x="2870" y="5839"/>
                    <a:pt x="2513" y="5839"/>
                  </a:cubicBezTo>
                  <a:cubicBezTo>
                    <a:pt x="1981" y="5839"/>
                    <a:pt x="1525" y="6001"/>
                    <a:pt x="1525" y="6001"/>
                  </a:cubicBezTo>
                  <a:cubicBezTo>
                    <a:pt x="1656" y="5513"/>
                    <a:pt x="1894" y="5322"/>
                    <a:pt x="1894" y="5322"/>
                  </a:cubicBezTo>
                  <a:cubicBezTo>
                    <a:pt x="1465" y="4965"/>
                    <a:pt x="1537" y="4334"/>
                    <a:pt x="1537" y="4334"/>
                  </a:cubicBezTo>
                  <a:lnTo>
                    <a:pt x="1537" y="4334"/>
                  </a:lnTo>
                  <a:cubicBezTo>
                    <a:pt x="1727" y="5275"/>
                    <a:pt x="3525" y="5608"/>
                    <a:pt x="3525" y="5608"/>
                  </a:cubicBezTo>
                  <a:cubicBezTo>
                    <a:pt x="3692" y="4239"/>
                    <a:pt x="2953" y="2429"/>
                    <a:pt x="2953" y="2429"/>
                  </a:cubicBezTo>
                  <a:cubicBezTo>
                    <a:pt x="2956" y="2429"/>
                    <a:pt x="2958" y="2429"/>
                    <a:pt x="2960" y="2429"/>
                  </a:cubicBezTo>
                  <a:close/>
                  <a:moveTo>
                    <a:pt x="1013" y="0"/>
                  </a:moveTo>
                  <a:cubicBezTo>
                    <a:pt x="405" y="0"/>
                    <a:pt x="536" y="500"/>
                    <a:pt x="405" y="881"/>
                  </a:cubicBezTo>
                  <a:cubicBezTo>
                    <a:pt x="315" y="1136"/>
                    <a:pt x="157" y="1175"/>
                    <a:pt x="68" y="1175"/>
                  </a:cubicBezTo>
                  <a:cubicBezTo>
                    <a:pt x="27" y="1175"/>
                    <a:pt x="1" y="1167"/>
                    <a:pt x="1" y="1167"/>
                  </a:cubicBezTo>
                  <a:lnTo>
                    <a:pt x="1" y="1167"/>
                  </a:lnTo>
                  <a:lnTo>
                    <a:pt x="346" y="9097"/>
                  </a:lnTo>
                  <a:cubicBezTo>
                    <a:pt x="1406" y="12966"/>
                    <a:pt x="10133" y="16157"/>
                    <a:pt x="10133" y="16157"/>
                  </a:cubicBezTo>
                  <a:lnTo>
                    <a:pt x="10133" y="15729"/>
                  </a:lnTo>
                  <a:cubicBezTo>
                    <a:pt x="8698" y="15195"/>
                    <a:pt x="8669" y="13681"/>
                    <a:pt x="8668" y="13681"/>
                  </a:cubicBezTo>
                  <a:cubicBezTo>
                    <a:pt x="8668" y="13681"/>
                    <a:pt x="8668" y="13681"/>
                    <a:pt x="8668" y="13681"/>
                  </a:cubicBezTo>
                  <a:cubicBezTo>
                    <a:pt x="8557" y="13699"/>
                    <a:pt x="8454" y="13707"/>
                    <a:pt x="8360" y="13707"/>
                  </a:cubicBezTo>
                  <a:cubicBezTo>
                    <a:pt x="7216" y="13707"/>
                    <a:pt x="7359" y="12466"/>
                    <a:pt x="7359" y="12466"/>
                  </a:cubicBezTo>
                  <a:lnTo>
                    <a:pt x="7359" y="12466"/>
                  </a:lnTo>
                  <a:cubicBezTo>
                    <a:pt x="7496" y="12518"/>
                    <a:pt x="7623" y="12543"/>
                    <a:pt x="7738" y="12543"/>
                  </a:cubicBezTo>
                  <a:cubicBezTo>
                    <a:pt x="9641" y="12543"/>
                    <a:pt x="8657" y="5866"/>
                    <a:pt x="8466" y="4037"/>
                  </a:cubicBezTo>
                  <a:cubicBezTo>
                    <a:pt x="8430" y="3537"/>
                    <a:pt x="8430" y="2786"/>
                    <a:pt x="8466" y="1905"/>
                  </a:cubicBezTo>
                  <a:cubicBezTo>
                    <a:pt x="5692" y="1751"/>
                    <a:pt x="1620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105;p45">
              <a:extLst>
                <a:ext uri="{FF2B5EF4-FFF2-40B4-BE49-F238E27FC236}">
                  <a16:creationId xmlns:a16="http://schemas.microsoft.com/office/drawing/2014/main" id="{0A03E522-D594-2668-7732-1E83905A1648}"/>
                </a:ext>
              </a:extLst>
            </p:cNvPr>
            <p:cNvSpPr/>
            <p:nvPr/>
          </p:nvSpPr>
          <p:spPr>
            <a:xfrm>
              <a:off x="2902425" y="5325200"/>
              <a:ext cx="72950" cy="700100"/>
            </a:xfrm>
            <a:custGeom>
              <a:avLst/>
              <a:gdLst/>
              <a:ahLst/>
              <a:cxnLst/>
              <a:rect l="l" t="t" r="r" b="b"/>
              <a:pathLst>
                <a:path w="2918" h="28004" extrusionOk="0">
                  <a:moveTo>
                    <a:pt x="1108" y="2786"/>
                  </a:moveTo>
                  <a:cubicBezTo>
                    <a:pt x="1287" y="2786"/>
                    <a:pt x="1430" y="2917"/>
                    <a:pt x="1430" y="3084"/>
                  </a:cubicBezTo>
                  <a:cubicBezTo>
                    <a:pt x="1430" y="3250"/>
                    <a:pt x="1287" y="3381"/>
                    <a:pt x="1108" y="3381"/>
                  </a:cubicBezTo>
                  <a:cubicBezTo>
                    <a:pt x="930" y="3381"/>
                    <a:pt x="775" y="3250"/>
                    <a:pt x="775" y="3084"/>
                  </a:cubicBezTo>
                  <a:cubicBezTo>
                    <a:pt x="775" y="2917"/>
                    <a:pt x="930" y="2786"/>
                    <a:pt x="1108" y="2786"/>
                  </a:cubicBezTo>
                  <a:close/>
                  <a:moveTo>
                    <a:pt x="822" y="25027"/>
                  </a:moveTo>
                  <a:cubicBezTo>
                    <a:pt x="989" y="25027"/>
                    <a:pt x="1108" y="25158"/>
                    <a:pt x="1108" y="25325"/>
                  </a:cubicBezTo>
                  <a:cubicBezTo>
                    <a:pt x="1108" y="25479"/>
                    <a:pt x="977" y="25622"/>
                    <a:pt x="822" y="25622"/>
                  </a:cubicBezTo>
                  <a:cubicBezTo>
                    <a:pt x="656" y="25622"/>
                    <a:pt x="537" y="25479"/>
                    <a:pt x="537" y="25325"/>
                  </a:cubicBezTo>
                  <a:cubicBezTo>
                    <a:pt x="537" y="25158"/>
                    <a:pt x="680" y="25027"/>
                    <a:pt x="822" y="25027"/>
                  </a:cubicBezTo>
                  <a:close/>
                  <a:moveTo>
                    <a:pt x="2918" y="0"/>
                  </a:moveTo>
                  <a:cubicBezTo>
                    <a:pt x="2918" y="0"/>
                    <a:pt x="1477" y="464"/>
                    <a:pt x="1513" y="2286"/>
                  </a:cubicBezTo>
                  <a:cubicBezTo>
                    <a:pt x="1513" y="2286"/>
                    <a:pt x="179" y="2357"/>
                    <a:pt x="120" y="3596"/>
                  </a:cubicBezTo>
                  <a:cubicBezTo>
                    <a:pt x="120" y="3596"/>
                    <a:pt x="311" y="3503"/>
                    <a:pt x="561" y="3503"/>
                  </a:cubicBezTo>
                  <a:cubicBezTo>
                    <a:pt x="1045" y="3503"/>
                    <a:pt x="1751" y="3849"/>
                    <a:pt x="1727" y="5882"/>
                  </a:cubicBezTo>
                  <a:cubicBezTo>
                    <a:pt x="1727" y="6787"/>
                    <a:pt x="1656" y="7894"/>
                    <a:pt x="1584" y="9049"/>
                  </a:cubicBezTo>
                  <a:cubicBezTo>
                    <a:pt x="1549" y="9620"/>
                    <a:pt x="1513" y="10204"/>
                    <a:pt x="1465" y="10763"/>
                  </a:cubicBezTo>
                  <a:cubicBezTo>
                    <a:pt x="1430" y="11275"/>
                    <a:pt x="1394" y="11775"/>
                    <a:pt x="1358" y="12263"/>
                  </a:cubicBezTo>
                  <a:cubicBezTo>
                    <a:pt x="1311" y="12954"/>
                    <a:pt x="1287" y="13597"/>
                    <a:pt x="1251" y="14168"/>
                  </a:cubicBezTo>
                  <a:cubicBezTo>
                    <a:pt x="1215" y="15050"/>
                    <a:pt x="1215" y="15800"/>
                    <a:pt x="1251" y="16300"/>
                  </a:cubicBezTo>
                  <a:cubicBezTo>
                    <a:pt x="1442" y="18129"/>
                    <a:pt x="2426" y="24806"/>
                    <a:pt x="523" y="24806"/>
                  </a:cubicBezTo>
                  <a:cubicBezTo>
                    <a:pt x="408" y="24806"/>
                    <a:pt x="281" y="24781"/>
                    <a:pt x="144" y="24729"/>
                  </a:cubicBezTo>
                  <a:lnTo>
                    <a:pt x="144" y="24729"/>
                  </a:lnTo>
                  <a:cubicBezTo>
                    <a:pt x="144" y="24729"/>
                    <a:pt x="0" y="25968"/>
                    <a:pt x="1156" y="25968"/>
                  </a:cubicBezTo>
                  <a:cubicBezTo>
                    <a:pt x="1247" y="25968"/>
                    <a:pt x="1346" y="25960"/>
                    <a:pt x="1453" y="25944"/>
                  </a:cubicBezTo>
                  <a:cubicBezTo>
                    <a:pt x="1453" y="25944"/>
                    <a:pt x="1477" y="27468"/>
                    <a:pt x="2918" y="28004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106;p45">
              <a:extLst>
                <a:ext uri="{FF2B5EF4-FFF2-40B4-BE49-F238E27FC236}">
                  <a16:creationId xmlns:a16="http://schemas.microsoft.com/office/drawing/2014/main" id="{EF9321FF-A51E-7686-4827-1F2A1509ED5E}"/>
                </a:ext>
              </a:extLst>
            </p:cNvPr>
            <p:cNvSpPr/>
            <p:nvPr/>
          </p:nvSpPr>
          <p:spPr>
            <a:xfrm>
              <a:off x="2850050" y="5282325"/>
              <a:ext cx="125325" cy="46450"/>
            </a:xfrm>
            <a:custGeom>
              <a:avLst/>
              <a:gdLst/>
              <a:ahLst/>
              <a:cxnLst/>
              <a:rect l="l" t="t" r="r" b="b"/>
              <a:pathLst>
                <a:path w="5013" h="1858" extrusionOk="0">
                  <a:moveTo>
                    <a:pt x="1405" y="382"/>
                  </a:moveTo>
                  <a:cubicBezTo>
                    <a:pt x="1584" y="382"/>
                    <a:pt x="1715" y="524"/>
                    <a:pt x="1715" y="703"/>
                  </a:cubicBezTo>
                  <a:cubicBezTo>
                    <a:pt x="1715" y="882"/>
                    <a:pt x="1584" y="1036"/>
                    <a:pt x="1405" y="1036"/>
                  </a:cubicBezTo>
                  <a:cubicBezTo>
                    <a:pt x="1227" y="1036"/>
                    <a:pt x="1084" y="882"/>
                    <a:pt x="1084" y="703"/>
                  </a:cubicBezTo>
                  <a:cubicBezTo>
                    <a:pt x="1084" y="524"/>
                    <a:pt x="1239" y="382"/>
                    <a:pt x="1405" y="382"/>
                  </a:cubicBezTo>
                  <a:close/>
                  <a:moveTo>
                    <a:pt x="4084" y="382"/>
                  </a:moveTo>
                  <a:cubicBezTo>
                    <a:pt x="4239" y="382"/>
                    <a:pt x="4382" y="548"/>
                    <a:pt x="4382" y="739"/>
                  </a:cubicBezTo>
                  <a:cubicBezTo>
                    <a:pt x="4382" y="929"/>
                    <a:pt x="4239" y="1084"/>
                    <a:pt x="4084" y="1096"/>
                  </a:cubicBezTo>
                  <a:cubicBezTo>
                    <a:pt x="3918" y="1096"/>
                    <a:pt x="3787" y="929"/>
                    <a:pt x="3787" y="739"/>
                  </a:cubicBezTo>
                  <a:cubicBezTo>
                    <a:pt x="3787" y="536"/>
                    <a:pt x="3918" y="382"/>
                    <a:pt x="4084" y="382"/>
                  </a:cubicBezTo>
                  <a:close/>
                  <a:moveTo>
                    <a:pt x="2883" y="0"/>
                  </a:moveTo>
                  <a:cubicBezTo>
                    <a:pt x="2018" y="0"/>
                    <a:pt x="1013" y="19"/>
                    <a:pt x="119" y="84"/>
                  </a:cubicBezTo>
                  <a:cubicBezTo>
                    <a:pt x="227" y="691"/>
                    <a:pt x="227" y="1322"/>
                    <a:pt x="0" y="1858"/>
                  </a:cubicBezTo>
                  <a:cubicBezTo>
                    <a:pt x="1659" y="1784"/>
                    <a:pt x="3689" y="1711"/>
                    <a:pt x="4676" y="1711"/>
                  </a:cubicBezTo>
                  <a:cubicBezTo>
                    <a:pt x="4808" y="1711"/>
                    <a:pt x="4921" y="1712"/>
                    <a:pt x="5013" y="1715"/>
                  </a:cubicBezTo>
                  <a:lnTo>
                    <a:pt x="5013" y="36"/>
                  </a:lnTo>
                  <a:cubicBezTo>
                    <a:pt x="5013" y="36"/>
                    <a:pt x="4082" y="0"/>
                    <a:pt x="2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107;p45">
              <a:extLst>
                <a:ext uri="{FF2B5EF4-FFF2-40B4-BE49-F238E27FC236}">
                  <a16:creationId xmlns:a16="http://schemas.microsoft.com/office/drawing/2014/main" id="{9CEF82CF-ECAA-388A-C1C7-10E30B52EB4A}"/>
                </a:ext>
              </a:extLst>
            </p:cNvPr>
            <p:cNvSpPr/>
            <p:nvPr/>
          </p:nvSpPr>
          <p:spPr>
            <a:xfrm>
              <a:off x="2742600" y="5325075"/>
              <a:ext cx="232775" cy="228475"/>
            </a:xfrm>
            <a:custGeom>
              <a:avLst/>
              <a:gdLst/>
              <a:ahLst/>
              <a:cxnLst/>
              <a:rect l="l" t="t" r="r" b="b"/>
              <a:pathLst>
                <a:path w="9311" h="9139" extrusionOk="0">
                  <a:moveTo>
                    <a:pt x="8971" y="1"/>
                  </a:moveTo>
                  <a:cubicBezTo>
                    <a:pt x="7983" y="1"/>
                    <a:pt x="5956" y="73"/>
                    <a:pt x="4298" y="136"/>
                  </a:cubicBezTo>
                  <a:cubicBezTo>
                    <a:pt x="4155" y="517"/>
                    <a:pt x="3882" y="827"/>
                    <a:pt x="3477" y="1077"/>
                  </a:cubicBezTo>
                  <a:lnTo>
                    <a:pt x="1322" y="1981"/>
                  </a:lnTo>
                  <a:cubicBezTo>
                    <a:pt x="857" y="3696"/>
                    <a:pt x="203" y="6268"/>
                    <a:pt x="0" y="7601"/>
                  </a:cubicBezTo>
                  <a:cubicBezTo>
                    <a:pt x="67" y="7564"/>
                    <a:pt x="121" y="7548"/>
                    <a:pt x="164" y="7548"/>
                  </a:cubicBezTo>
                  <a:cubicBezTo>
                    <a:pt x="383" y="7548"/>
                    <a:pt x="320" y="7964"/>
                    <a:pt x="191" y="8173"/>
                  </a:cubicBezTo>
                  <a:cubicBezTo>
                    <a:pt x="28" y="8429"/>
                    <a:pt x="194" y="9138"/>
                    <a:pt x="978" y="9138"/>
                  </a:cubicBezTo>
                  <a:cubicBezTo>
                    <a:pt x="997" y="9138"/>
                    <a:pt x="1016" y="9138"/>
                    <a:pt x="1036" y="9137"/>
                  </a:cubicBezTo>
                  <a:cubicBezTo>
                    <a:pt x="1131" y="9113"/>
                    <a:pt x="1298" y="9113"/>
                    <a:pt x="1488" y="9101"/>
                  </a:cubicBezTo>
                  <a:cubicBezTo>
                    <a:pt x="2484" y="9040"/>
                    <a:pt x="4621" y="8905"/>
                    <a:pt x="6191" y="8905"/>
                  </a:cubicBezTo>
                  <a:cubicBezTo>
                    <a:pt x="7063" y="8905"/>
                    <a:pt x="7760" y="8947"/>
                    <a:pt x="7989" y="9066"/>
                  </a:cubicBezTo>
                  <a:cubicBezTo>
                    <a:pt x="8061" y="7911"/>
                    <a:pt x="8120" y="6804"/>
                    <a:pt x="8144" y="5899"/>
                  </a:cubicBezTo>
                  <a:cubicBezTo>
                    <a:pt x="8168" y="3867"/>
                    <a:pt x="7451" y="3525"/>
                    <a:pt x="6967" y="3525"/>
                  </a:cubicBezTo>
                  <a:cubicBezTo>
                    <a:pt x="6722" y="3525"/>
                    <a:pt x="6537" y="3613"/>
                    <a:pt x="6537" y="3613"/>
                  </a:cubicBezTo>
                  <a:cubicBezTo>
                    <a:pt x="6596" y="2374"/>
                    <a:pt x="7918" y="2303"/>
                    <a:pt x="7918" y="2303"/>
                  </a:cubicBezTo>
                  <a:cubicBezTo>
                    <a:pt x="7870" y="469"/>
                    <a:pt x="9311" y="5"/>
                    <a:pt x="9311" y="5"/>
                  </a:cubicBezTo>
                  <a:cubicBezTo>
                    <a:pt x="9219" y="2"/>
                    <a:pt x="9104" y="1"/>
                    <a:pt x="8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108;p45">
              <a:extLst>
                <a:ext uri="{FF2B5EF4-FFF2-40B4-BE49-F238E27FC236}">
                  <a16:creationId xmlns:a16="http://schemas.microsoft.com/office/drawing/2014/main" id="{0066FF7C-2800-DFAB-0790-441352D55354}"/>
                </a:ext>
              </a:extLst>
            </p:cNvPr>
            <p:cNvSpPr/>
            <p:nvPr/>
          </p:nvSpPr>
          <p:spPr>
            <a:xfrm>
              <a:off x="2944700" y="5291850"/>
              <a:ext cx="14900" cy="17875"/>
            </a:xfrm>
            <a:custGeom>
              <a:avLst/>
              <a:gdLst/>
              <a:ahLst/>
              <a:cxnLst/>
              <a:rect l="l" t="t" r="r" b="b"/>
              <a:pathLst>
                <a:path w="596" h="715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53" y="715"/>
                    <a:pt x="596" y="548"/>
                    <a:pt x="596" y="358"/>
                  </a:cubicBezTo>
                  <a:cubicBezTo>
                    <a:pt x="596" y="167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109;p45">
              <a:extLst>
                <a:ext uri="{FF2B5EF4-FFF2-40B4-BE49-F238E27FC236}">
                  <a16:creationId xmlns:a16="http://schemas.microsoft.com/office/drawing/2014/main" id="{AE2AD331-269F-08F7-74BF-456D22D66FA8}"/>
                </a:ext>
              </a:extLst>
            </p:cNvPr>
            <p:cNvSpPr/>
            <p:nvPr/>
          </p:nvSpPr>
          <p:spPr>
            <a:xfrm>
              <a:off x="2779800" y="5548075"/>
              <a:ext cx="162550" cy="47100"/>
            </a:xfrm>
            <a:custGeom>
              <a:avLst/>
              <a:gdLst/>
              <a:ahLst/>
              <a:cxnLst/>
              <a:rect l="l" t="t" r="r" b="b"/>
              <a:pathLst>
                <a:path w="6502" h="1884" extrusionOk="0">
                  <a:moveTo>
                    <a:pt x="3822" y="658"/>
                  </a:moveTo>
                  <a:cubicBezTo>
                    <a:pt x="3989" y="658"/>
                    <a:pt x="4120" y="824"/>
                    <a:pt x="4120" y="1015"/>
                  </a:cubicBezTo>
                  <a:cubicBezTo>
                    <a:pt x="4120" y="1221"/>
                    <a:pt x="3998" y="1373"/>
                    <a:pt x="3840" y="1373"/>
                  </a:cubicBezTo>
                  <a:cubicBezTo>
                    <a:pt x="3834" y="1373"/>
                    <a:pt x="3828" y="1372"/>
                    <a:pt x="3822" y="1372"/>
                  </a:cubicBezTo>
                  <a:cubicBezTo>
                    <a:pt x="3656" y="1372"/>
                    <a:pt x="3525" y="1205"/>
                    <a:pt x="3525" y="1015"/>
                  </a:cubicBezTo>
                  <a:cubicBezTo>
                    <a:pt x="3525" y="824"/>
                    <a:pt x="3656" y="658"/>
                    <a:pt x="3822" y="658"/>
                  </a:cubicBezTo>
                  <a:close/>
                  <a:moveTo>
                    <a:pt x="4649" y="0"/>
                  </a:moveTo>
                  <a:cubicBezTo>
                    <a:pt x="3084" y="0"/>
                    <a:pt x="984" y="133"/>
                    <a:pt x="0" y="193"/>
                  </a:cubicBezTo>
                  <a:lnTo>
                    <a:pt x="24" y="729"/>
                  </a:lnTo>
                  <a:cubicBezTo>
                    <a:pt x="179" y="729"/>
                    <a:pt x="298" y="884"/>
                    <a:pt x="298" y="1051"/>
                  </a:cubicBezTo>
                  <a:cubicBezTo>
                    <a:pt x="298" y="1229"/>
                    <a:pt x="179" y="1360"/>
                    <a:pt x="24" y="1360"/>
                  </a:cubicBezTo>
                  <a:lnTo>
                    <a:pt x="12" y="1670"/>
                  </a:lnTo>
                  <a:lnTo>
                    <a:pt x="6382" y="1884"/>
                  </a:lnTo>
                  <a:cubicBezTo>
                    <a:pt x="6418" y="1301"/>
                    <a:pt x="6454" y="729"/>
                    <a:pt x="6501" y="170"/>
                  </a:cubicBezTo>
                  <a:cubicBezTo>
                    <a:pt x="6267" y="44"/>
                    <a:pt x="5546" y="0"/>
                    <a:pt x="4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110;p45">
              <a:extLst>
                <a:ext uri="{FF2B5EF4-FFF2-40B4-BE49-F238E27FC236}">
                  <a16:creationId xmlns:a16="http://schemas.microsoft.com/office/drawing/2014/main" id="{EF6CAB87-E163-5DD6-221B-B3BD97497DBD}"/>
                </a:ext>
              </a:extLst>
            </p:cNvPr>
            <p:cNvSpPr/>
            <p:nvPr/>
          </p:nvSpPr>
          <p:spPr>
            <a:xfrm>
              <a:off x="2758075" y="5588900"/>
              <a:ext cx="181300" cy="43500"/>
            </a:xfrm>
            <a:custGeom>
              <a:avLst/>
              <a:gdLst/>
              <a:ahLst/>
              <a:cxnLst/>
              <a:rect l="l" t="t" r="r" b="b"/>
              <a:pathLst>
                <a:path w="7252" h="1740" extrusionOk="0">
                  <a:moveTo>
                    <a:pt x="381" y="1"/>
                  </a:moveTo>
                  <a:cubicBezTo>
                    <a:pt x="381" y="1"/>
                    <a:pt x="0" y="322"/>
                    <a:pt x="1131" y="882"/>
                  </a:cubicBezTo>
                  <a:cubicBezTo>
                    <a:pt x="2274" y="1454"/>
                    <a:pt x="7144" y="1739"/>
                    <a:pt x="7144" y="1739"/>
                  </a:cubicBezTo>
                  <a:cubicBezTo>
                    <a:pt x="7180" y="1239"/>
                    <a:pt x="7227" y="739"/>
                    <a:pt x="7251" y="227"/>
                  </a:cubicBezTo>
                  <a:lnTo>
                    <a:pt x="881" y="25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494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111;p45">
              <a:extLst>
                <a:ext uri="{FF2B5EF4-FFF2-40B4-BE49-F238E27FC236}">
                  <a16:creationId xmlns:a16="http://schemas.microsoft.com/office/drawing/2014/main" id="{72538380-D542-35AB-1DF5-6E64669A072C}"/>
                </a:ext>
              </a:extLst>
            </p:cNvPr>
            <p:cNvSpPr/>
            <p:nvPr/>
          </p:nvSpPr>
          <p:spPr>
            <a:xfrm>
              <a:off x="2711925" y="5514300"/>
              <a:ext cx="224475" cy="165725"/>
            </a:xfrm>
            <a:custGeom>
              <a:avLst/>
              <a:gdLst/>
              <a:ahLst/>
              <a:cxnLst/>
              <a:rect l="l" t="t" r="r" b="b"/>
              <a:pathLst>
                <a:path w="8979" h="6629" extrusionOk="0">
                  <a:moveTo>
                    <a:pt x="2477" y="4092"/>
                  </a:moveTo>
                  <a:cubicBezTo>
                    <a:pt x="2608" y="4092"/>
                    <a:pt x="2727" y="4223"/>
                    <a:pt x="2727" y="4402"/>
                  </a:cubicBezTo>
                  <a:cubicBezTo>
                    <a:pt x="2727" y="4562"/>
                    <a:pt x="2617" y="4712"/>
                    <a:pt x="2492" y="4712"/>
                  </a:cubicBezTo>
                  <a:cubicBezTo>
                    <a:pt x="2487" y="4712"/>
                    <a:pt x="2482" y="4712"/>
                    <a:pt x="2477" y="4711"/>
                  </a:cubicBezTo>
                  <a:cubicBezTo>
                    <a:pt x="2334" y="4711"/>
                    <a:pt x="2227" y="4580"/>
                    <a:pt x="2227" y="4402"/>
                  </a:cubicBezTo>
                  <a:cubicBezTo>
                    <a:pt x="2227" y="4223"/>
                    <a:pt x="2346" y="4092"/>
                    <a:pt x="2477" y="4092"/>
                  </a:cubicBezTo>
                  <a:close/>
                  <a:moveTo>
                    <a:pt x="5942" y="4926"/>
                  </a:moveTo>
                  <a:cubicBezTo>
                    <a:pt x="6109" y="4926"/>
                    <a:pt x="6228" y="5069"/>
                    <a:pt x="6228" y="5259"/>
                  </a:cubicBezTo>
                  <a:cubicBezTo>
                    <a:pt x="6228" y="5450"/>
                    <a:pt x="6109" y="5581"/>
                    <a:pt x="5942" y="5581"/>
                  </a:cubicBezTo>
                  <a:cubicBezTo>
                    <a:pt x="5799" y="5581"/>
                    <a:pt x="5680" y="5438"/>
                    <a:pt x="5680" y="5259"/>
                  </a:cubicBezTo>
                  <a:cubicBezTo>
                    <a:pt x="5680" y="5069"/>
                    <a:pt x="5799" y="4926"/>
                    <a:pt x="5942" y="4926"/>
                  </a:cubicBezTo>
                  <a:close/>
                  <a:moveTo>
                    <a:pt x="1344" y="0"/>
                  </a:moveTo>
                  <a:cubicBezTo>
                    <a:pt x="1303" y="0"/>
                    <a:pt x="1253" y="14"/>
                    <a:pt x="1191" y="44"/>
                  </a:cubicBezTo>
                  <a:cubicBezTo>
                    <a:pt x="799" y="258"/>
                    <a:pt x="1108" y="1187"/>
                    <a:pt x="632" y="1651"/>
                  </a:cubicBezTo>
                  <a:cubicBezTo>
                    <a:pt x="156" y="2116"/>
                    <a:pt x="1" y="3330"/>
                    <a:pt x="144" y="3723"/>
                  </a:cubicBezTo>
                  <a:cubicBezTo>
                    <a:pt x="275" y="4092"/>
                    <a:pt x="596" y="4735"/>
                    <a:pt x="406" y="5200"/>
                  </a:cubicBezTo>
                  <a:cubicBezTo>
                    <a:pt x="215" y="5652"/>
                    <a:pt x="406" y="5878"/>
                    <a:pt x="406" y="5878"/>
                  </a:cubicBezTo>
                  <a:cubicBezTo>
                    <a:pt x="406" y="5878"/>
                    <a:pt x="436" y="5889"/>
                    <a:pt x="482" y="5889"/>
                  </a:cubicBezTo>
                  <a:cubicBezTo>
                    <a:pt x="572" y="5889"/>
                    <a:pt x="723" y="5846"/>
                    <a:pt x="810" y="5592"/>
                  </a:cubicBezTo>
                  <a:cubicBezTo>
                    <a:pt x="941" y="5211"/>
                    <a:pt x="810" y="4723"/>
                    <a:pt x="1418" y="4723"/>
                  </a:cubicBezTo>
                  <a:cubicBezTo>
                    <a:pt x="2025" y="4723"/>
                    <a:pt x="6109" y="6474"/>
                    <a:pt x="8871" y="6628"/>
                  </a:cubicBezTo>
                  <a:cubicBezTo>
                    <a:pt x="8895" y="6033"/>
                    <a:pt x="8931" y="5390"/>
                    <a:pt x="8978" y="4723"/>
                  </a:cubicBezTo>
                  <a:cubicBezTo>
                    <a:pt x="8978" y="4723"/>
                    <a:pt x="4109" y="4438"/>
                    <a:pt x="2954" y="3890"/>
                  </a:cubicBezTo>
                  <a:cubicBezTo>
                    <a:pt x="1799" y="3306"/>
                    <a:pt x="2192" y="3009"/>
                    <a:pt x="2192" y="3009"/>
                  </a:cubicBezTo>
                  <a:lnTo>
                    <a:pt x="2192" y="3009"/>
                  </a:lnTo>
                  <a:lnTo>
                    <a:pt x="2692" y="3021"/>
                  </a:lnTo>
                  <a:lnTo>
                    <a:pt x="2715" y="2711"/>
                  </a:lnTo>
                  <a:cubicBezTo>
                    <a:pt x="2561" y="2711"/>
                    <a:pt x="2442" y="2556"/>
                    <a:pt x="2442" y="2402"/>
                  </a:cubicBezTo>
                  <a:cubicBezTo>
                    <a:pt x="2442" y="2223"/>
                    <a:pt x="2561" y="2080"/>
                    <a:pt x="2715" y="2080"/>
                  </a:cubicBezTo>
                  <a:lnTo>
                    <a:pt x="2680" y="1544"/>
                  </a:lnTo>
                  <a:cubicBezTo>
                    <a:pt x="2489" y="1568"/>
                    <a:pt x="2323" y="1580"/>
                    <a:pt x="2239" y="1580"/>
                  </a:cubicBezTo>
                  <a:cubicBezTo>
                    <a:pt x="2226" y="1580"/>
                    <a:pt x="2213" y="1581"/>
                    <a:pt x="2200" y="1581"/>
                  </a:cubicBezTo>
                  <a:cubicBezTo>
                    <a:pt x="1401" y="1581"/>
                    <a:pt x="1241" y="874"/>
                    <a:pt x="1382" y="628"/>
                  </a:cubicBezTo>
                  <a:cubicBezTo>
                    <a:pt x="1513" y="425"/>
                    <a:pt x="1576" y="0"/>
                    <a:pt x="1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12;p45">
              <a:extLst>
                <a:ext uri="{FF2B5EF4-FFF2-40B4-BE49-F238E27FC236}">
                  <a16:creationId xmlns:a16="http://schemas.microsoft.com/office/drawing/2014/main" id="{8BA6B437-CB27-9BAF-E4B0-84CDFD4D0EB1}"/>
                </a:ext>
              </a:extLst>
            </p:cNvPr>
            <p:cNvSpPr/>
            <p:nvPr/>
          </p:nvSpPr>
          <p:spPr>
            <a:xfrm>
              <a:off x="2759250" y="5693675"/>
              <a:ext cx="131900" cy="175950"/>
            </a:xfrm>
            <a:custGeom>
              <a:avLst/>
              <a:gdLst/>
              <a:ahLst/>
              <a:cxnLst/>
              <a:rect l="l" t="t" r="r" b="b"/>
              <a:pathLst>
                <a:path w="5276" h="7038" extrusionOk="0">
                  <a:moveTo>
                    <a:pt x="1497" y="1"/>
                  </a:moveTo>
                  <a:cubicBezTo>
                    <a:pt x="1494" y="1"/>
                    <a:pt x="1492" y="1"/>
                    <a:pt x="1489" y="1"/>
                  </a:cubicBezTo>
                  <a:cubicBezTo>
                    <a:pt x="1489" y="1"/>
                    <a:pt x="2216" y="1799"/>
                    <a:pt x="2073" y="3168"/>
                  </a:cubicBezTo>
                  <a:cubicBezTo>
                    <a:pt x="2073" y="3168"/>
                    <a:pt x="275" y="2858"/>
                    <a:pt x="72" y="1906"/>
                  </a:cubicBezTo>
                  <a:lnTo>
                    <a:pt x="72" y="1906"/>
                  </a:lnTo>
                  <a:cubicBezTo>
                    <a:pt x="72" y="1906"/>
                    <a:pt x="1" y="2525"/>
                    <a:pt x="430" y="2882"/>
                  </a:cubicBezTo>
                  <a:cubicBezTo>
                    <a:pt x="430" y="2882"/>
                    <a:pt x="191" y="3085"/>
                    <a:pt x="60" y="3573"/>
                  </a:cubicBezTo>
                  <a:cubicBezTo>
                    <a:pt x="60" y="3573"/>
                    <a:pt x="531" y="3403"/>
                    <a:pt x="1073" y="3403"/>
                  </a:cubicBezTo>
                  <a:cubicBezTo>
                    <a:pt x="1428" y="3403"/>
                    <a:pt x="1814" y="3476"/>
                    <a:pt x="2120" y="3716"/>
                  </a:cubicBezTo>
                  <a:cubicBezTo>
                    <a:pt x="2120" y="3716"/>
                    <a:pt x="2132" y="5764"/>
                    <a:pt x="1644" y="6561"/>
                  </a:cubicBezTo>
                  <a:cubicBezTo>
                    <a:pt x="1644" y="6561"/>
                    <a:pt x="2085" y="6454"/>
                    <a:pt x="2180" y="6335"/>
                  </a:cubicBezTo>
                  <a:cubicBezTo>
                    <a:pt x="2180" y="6335"/>
                    <a:pt x="2668" y="7026"/>
                    <a:pt x="2894" y="7038"/>
                  </a:cubicBezTo>
                  <a:cubicBezTo>
                    <a:pt x="2894" y="7038"/>
                    <a:pt x="2204" y="5478"/>
                    <a:pt x="2430" y="3775"/>
                  </a:cubicBezTo>
                  <a:lnTo>
                    <a:pt x="2430" y="3775"/>
                  </a:lnTo>
                  <a:cubicBezTo>
                    <a:pt x="2430" y="3775"/>
                    <a:pt x="3799" y="3918"/>
                    <a:pt x="5216" y="5025"/>
                  </a:cubicBezTo>
                  <a:cubicBezTo>
                    <a:pt x="5180" y="4966"/>
                    <a:pt x="4775" y="4013"/>
                    <a:pt x="4597" y="4013"/>
                  </a:cubicBezTo>
                  <a:cubicBezTo>
                    <a:pt x="4597" y="4013"/>
                    <a:pt x="5275" y="3466"/>
                    <a:pt x="5216" y="3239"/>
                  </a:cubicBezTo>
                  <a:lnTo>
                    <a:pt x="5216" y="3239"/>
                  </a:lnTo>
                  <a:cubicBezTo>
                    <a:pt x="5216" y="3240"/>
                    <a:pt x="4602" y="3552"/>
                    <a:pt x="3768" y="3552"/>
                  </a:cubicBezTo>
                  <a:cubicBezTo>
                    <a:pt x="3373" y="3552"/>
                    <a:pt x="2929" y="3482"/>
                    <a:pt x="2477" y="3275"/>
                  </a:cubicBezTo>
                  <a:cubicBezTo>
                    <a:pt x="2477" y="3275"/>
                    <a:pt x="2275" y="942"/>
                    <a:pt x="2918" y="239"/>
                  </a:cubicBezTo>
                  <a:lnTo>
                    <a:pt x="2918" y="239"/>
                  </a:lnTo>
                  <a:cubicBezTo>
                    <a:pt x="2918" y="239"/>
                    <a:pt x="2382" y="263"/>
                    <a:pt x="2180" y="668"/>
                  </a:cubicBezTo>
                  <a:cubicBezTo>
                    <a:pt x="2180" y="668"/>
                    <a:pt x="1782" y="1"/>
                    <a:pt x="14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113;p45">
              <a:extLst>
                <a:ext uri="{FF2B5EF4-FFF2-40B4-BE49-F238E27FC236}">
                  <a16:creationId xmlns:a16="http://schemas.microsoft.com/office/drawing/2014/main" id="{1B26740F-D6D9-5C94-84E1-89C817CD3A69}"/>
                </a:ext>
              </a:extLst>
            </p:cNvPr>
            <p:cNvSpPr/>
            <p:nvPr/>
          </p:nvSpPr>
          <p:spPr>
            <a:xfrm>
              <a:off x="2877725" y="5291850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1"/>
                  </a:moveTo>
                  <a:cubicBezTo>
                    <a:pt x="132" y="1"/>
                    <a:pt x="1" y="143"/>
                    <a:pt x="1" y="322"/>
                  </a:cubicBezTo>
                  <a:cubicBezTo>
                    <a:pt x="1" y="501"/>
                    <a:pt x="144" y="655"/>
                    <a:pt x="310" y="655"/>
                  </a:cubicBezTo>
                  <a:cubicBezTo>
                    <a:pt x="489" y="655"/>
                    <a:pt x="620" y="501"/>
                    <a:pt x="620" y="322"/>
                  </a:cubicBezTo>
                  <a:cubicBezTo>
                    <a:pt x="620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114;p45">
              <a:extLst>
                <a:ext uri="{FF2B5EF4-FFF2-40B4-BE49-F238E27FC236}">
                  <a16:creationId xmlns:a16="http://schemas.microsoft.com/office/drawing/2014/main" id="{B870DFA4-1A0F-B63A-71E1-AC0CB17B6EA1}"/>
                </a:ext>
              </a:extLst>
            </p:cNvPr>
            <p:cNvSpPr/>
            <p:nvPr/>
          </p:nvSpPr>
          <p:spPr>
            <a:xfrm>
              <a:off x="2785750" y="5284700"/>
              <a:ext cx="69975" cy="47050"/>
            </a:xfrm>
            <a:custGeom>
              <a:avLst/>
              <a:gdLst/>
              <a:ahLst/>
              <a:cxnLst/>
              <a:rect l="l" t="t" r="r" b="b"/>
              <a:pathLst>
                <a:path w="2799" h="1882" extrusionOk="0">
                  <a:moveTo>
                    <a:pt x="1870" y="406"/>
                  </a:moveTo>
                  <a:cubicBezTo>
                    <a:pt x="2025" y="406"/>
                    <a:pt x="2144" y="549"/>
                    <a:pt x="2144" y="727"/>
                  </a:cubicBezTo>
                  <a:cubicBezTo>
                    <a:pt x="2144" y="930"/>
                    <a:pt x="2013" y="1060"/>
                    <a:pt x="1870" y="1060"/>
                  </a:cubicBezTo>
                  <a:cubicBezTo>
                    <a:pt x="1739" y="1060"/>
                    <a:pt x="1620" y="906"/>
                    <a:pt x="1620" y="727"/>
                  </a:cubicBezTo>
                  <a:cubicBezTo>
                    <a:pt x="1620" y="549"/>
                    <a:pt x="1727" y="406"/>
                    <a:pt x="1870" y="406"/>
                  </a:cubicBezTo>
                  <a:close/>
                  <a:moveTo>
                    <a:pt x="2691" y="1"/>
                  </a:moveTo>
                  <a:lnTo>
                    <a:pt x="2691" y="1"/>
                  </a:lnTo>
                  <a:cubicBezTo>
                    <a:pt x="1453" y="96"/>
                    <a:pt x="429" y="251"/>
                    <a:pt x="310" y="584"/>
                  </a:cubicBezTo>
                  <a:cubicBezTo>
                    <a:pt x="298" y="596"/>
                    <a:pt x="286" y="632"/>
                    <a:pt x="286" y="644"/>
                  </a:cubicBezTo>
                  <a:cubicBezTo>
                    <a:pt x="370" y="703"/>
                    <a:pt x="429" y="799"/>
                    <a:pt x="429" y="941"/>
                  </a:cubicBezTo>
                  <a:cubicBezTo>
                    <a:pt x="429" y="1120"/>
                    <a:pt x="310" y="1263"/>
                    <a:pt x="179" y="1263"/>
                  </a:cubicBezTo>
                  <a:cubicBezTo>
                    <a:pt x="143" y="1263"/>
                    <a:pt x="132" y="1263"/>
                    <a:pt x="108" y="1251"/>
                  </a:cubicBezTo>
                  <a:cubicBezTo>
                    <a:pt x="1" y="1668"/>
                    <a:pt x="48" y="1882"/>
                    <a:pt x="48" y="1882"/>
                  </a:cubicBezTo>
                  <a:cubicBezTo>
                    <a:pt x="48" y="1882"/>
                    <a:pt x="1179" y="1834"/>
                    <a:pt x="2572" y="1775"/>
                  </a:cubicBezTo>
                  <a:cubicBezTo>
                    <a:pt x="2799" y="1239"/>
                    <a:pt x="2799" y="608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115;p45">
              <a:extLst>
                <a:ext uri="{FF2B5EF4-FFF2-40B4-BE49-F238E27FC236}">
                  <a16:creationId xmlns:a16="http://schemas.microsoft.com/office/drawing/2014/main" id="{8F8AA3B7-9CE9-85BD-4BC5-10D83FB11C28}"/>
                </a:ext>
              </a:extLst>
            </p:cNvPr>
            <p:cNvSpPr/>
            <p:nvPr/>
          </p:nvSpPr>
          <p:spPr>
            <a:xfrm>
              <a:off x="2826225" y="5294825"/>
              <a:ext cx="13425" cy="16400"/>
            </a:xfrm>
            <a:custGeom>
              <a:avLst/>
              <a:gdLst/>
              <a:ahLst/>
              <a:cxnLst/>
              <a:rect l="l" t="t" r="r" b="b"/>
              <a:pathLst>
                <a:path w="537" h="656" extrusionOk="0">
                  <a:moveTo>
                    <a:pt x="275" y="1"/>
                  </a:moveTo>
                  <a:cubicBezTo>
                    <a:pt x="120" y="1"/>
                    <a:pt x="1" y="144"/>
                    <a:pt x="13" y="322"/>
                  </a:cubicBezTo>
                  <a:cubicBezTo>
                    <a:pt x="13" y="501"/>
                    <a:pt x="120" y="655"/>
                    <a:pt x="275" y="655"/>
                  </a:cubicBezTo>
                  <a:cubicBezTo>
                    <a:pt x="418" y="655"/>
                    <a:pt x="537" y="501"/>
                    <a:pt x="537" y="322"/>
                  </a:cubicBezTo>
                  <a:cubicBezTo>
                    <a:pt x="537" y="144"/>
                    <a:pt x="418" y="1"/>
                    <a:pt x="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116;p45">
              <a:extLst>
                <a:ext uri="{FF2B5EF4-FFF2-40B4-BE49-F238E27FC236}">
                  <a16:creationId xmlns:a16="http://schemas.microsoft.com/office/drawing/2014/main" id="{B883CF3E-1FEF-EFFE-AF4D-5252BDAB507E}"/>
                </a:ext>
              </a:extLst>
            </p:cNvPr>
            <p:cNvSpPr/>
            <p:nvPr/>
          </p:nvSpPr>
          <p:spPr>
            <a:xfrm>
              <a:off x="2775325" y="5328475"/>
              <a:ext cx="74750" cy="45850"/>
            </a:xfrm>
            <a:custGeom>
              <a:avLst/>
              <a:gdLst/>
              <a:ahLst/>
              <a:cxnLst/>
              <a:rect l="l" t="t" r="r" b="b"/>
              <a:pathLst>
                <a:path w="2990" h="1834" extrusionOk="0">
                  <a:moveTo>
                    <a:pt x="2989" y="0"/>
                  </a:moveTo>
                  <a:cubicBezTo>
                    <a:pt x="1596" y="71"/>
                    <a:pt x="465" y="107"/>
                    <a:pt x="465" y="107"/>
                  </a:cubicBezTo>
                  <a:cubicBezTo>
                    <a:pt x="465" y="107"/>
                    <a:pt x="263" y="822"/>
                    <a:pt x="1" y="1834"/>
                  </a:cubicBezTo>
                  <a:lnTo>
                    <a:pt x="2156" y="929"/>
                  </a:lnTo>
                  <a:cubicBezTo>
                    <a:pt x="2573" y="691"/>
                    <a:pt x="2846" y="381"/>
                    <a:pt x="2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117;p45">
              <a:extLst>
                <a:ext uri="{FF2B5EF4-FFF2-40B4-BE49-F238E27FC236}">
                  <a16:creationId xmlns:a16="http://schemas.microsoft.com/office/drawing/2014/main" id="{D6D85622-203D-DC36-97F8-6B204A2D08D8}"/>
                </a:ext>
              </a:extLst>
            </p:cNvPr>
            <p:cNvSpPr/>
            <p:nvPr/>
          </p:nvSpPr>
          <p:spPr>
            <a:xfrm>
              <a:off x="2788425" y="5300775"/>
              <a:ext cx="8075" cy="15500"/>
            </a:xfrm>
            <a:custGeom>
              <a:avLst/>
              <a:gdLst/>
              <a:ahLst/>
              <a:cxnLst/>
              <a:rect l="l" t="t" r="r" b="b"/>
              <a:pathLst>
                <a:path w="323" h="620" extrusionOk="0">
                  <a:moveTo>
                    <a:pt x="179" y="1"/>
                  </a:moveTo>
                  <a:cubicBezTo>
                    <a:pt x="84" y="239"/>
                    <a:pt x="25" y="441"/>
                    <a:pt x="1" y="608"/>
                  </a:cubicBezTo>
                  <a:cubicBezTo>
                    <a:pt x="13" y="620"/>
                    <a:pt x="36" y="620"/>
                    <a:pt x="72" y="620"/>
                  </a:cubicBezTo>
                  <a:cubicBezTo>
                    <a:pt x="203" y="620"/>
                    <a:pt x="322" y="477"/>
                    <a:pt x="322" y="298"/>
                  </a:cubicBezTo>
                  <a:cubicBezTo>
                    <a:pt x="322" y="156"/>
                    <a:pt x="263" y="60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118;p45">
              <a:extLst>
                <a:ext uri="{FF2B5EF4-FFF2-40B4-BE49-F238E27FC236}">
                  <a16:creationId xmlns:a16="http://schemas.microsoft.com/office/drawing/2014/main" id="{464BE5B5-FA5D-717A-DF96-159523089E86}"/>
                </a:ext>
              </a:extLst>
            </p:cNvPr>
            <p:cNvSpPr/>
            <p:nvPr/>
          </p:nvSpPr>
          <p:spPr>
            <a:xfrm>
              <a:off x="2783075" y="5299900"/>
              <a:ext cx="9250" cy="16075"/>
            </a:xfrm>
            <a:custGeom>
              <a:avLst/>
              <a:gdLst/>
              <a:ahLst/>
              <a:cxnLst/>
              <a:rect l="l" t="t" r="r" b="b"/>
              <a:pathLst>
                <a:path w="370" h="643" extrusionOk="0">
                  <a:moveTo>
                    <a:pt x="274" y="0"/>
                  </a:moveTo>
                  <a:cubicBezTo>
                    <a:pt x="131" y="0"/>
                    <a:pt x="12" y="155"/>
                    <a:pt x="0" y="333"/>
                  </a:cubicBezTo>
                  <a:cubicBezTo>
                    <a:pt x="0" y="476"/>
                    <a:pt x="72" y="595"/>
                    <a:pt x="179" y="643"/>
                  </a:cubicBezTo>
                  <a:cubicBezTo>
                    <a:pt x="227" y="476"/>
                    <a:pt x="286" y="274"/>
                    <a:pt x="370" y="36"/>
                  </a:cubicBezTo>
                  <a:cubicBezTo>
                    <a:pt x="346" y="24"/>
                    <a:pt x="310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1119;p45">
            <a:extLst>
              <a:ext uri="{FF2B5EF4-FFF2-40B4-BE49-F238E27FC236}">
                <a16:creationId xmlns:a16="http://schemas.microsoft.com/office/drawing/2014/main" id="{3403544E-D924-E659-5FB1-E7E8CC090340}"/>
              </a:ext>
            </a:extLst>
          </p:cNvPr>
          <p:cNvSpPr txBox="1"/>
          <p:nvPr/>
        </p:nvSpPr>
        <p:spPr>
          <a:xfrm>
            <a:off x="446449" y="1260985"/>
            <a:ext cx="2618244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HO NGOC AN </a:t>
            </a:r>
            <a:r>
              <a:rPr lang="vi-V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ITITIU21</a:t>
            </a:r>
            <a:r>
              <a:rPr lang="en-US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146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221" name="Google Shape;1120;p45">
            <a:extLst>
              <a:ext uri="{FF2B5EF4-FFF2-40B4-BE49-F238E27FC236}">
                <a16:creationId xmlns:a16="http://schemas.microsoft.com/office/drawing/2014/main" id="{DF4B6ED3-9D60-2F63-E041-08AE15A90F10}"/>
              </a:ext>
            </a:extLst>
          </p:cNvPr>
          <p:cNvSpPr txBox="1"/>
          <p:nvPr/>
        </p:nvSpPr>
        <p:spPr>
          <a:xfrm>
            <a:off x="134132" y="2013178"/>
            <a:ext cx="2535188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Corben" panose="020B0604020202020204" charset="0"/>
                <a:ea typeface="Corben"/>
                <a:cs typeface="Corben"/>
                <a:sym typeface="Corben"/>
              </a:rPr>
              <a:t>UML, </a:t>
            </a:r>
            <a:r>
              <a:rPr lang="en-US" sz="1500" dirty="0" err="1">
                <a:solidFill>
                  <a:schemeClr val="lt1"/>
                </a:solidFill>
                <a:latin typeface="Corben" panose="020B0604020202020204" charset="0"/>
                <a:ea typeface="Corben"/>
                <a:cs typeface="Corben"/>
                <a:sym typeface="Corben"/>
              </a:rPr>
              <a:t>Gameloop</a:t>
            </a:r>
            <a:r>
              <a:rPr lang="en-US" sz="1500" dirty="0">
                <a:solidFill>
                  <a:schemeClr val="lt1"/>
                </a:solidFill>
                <a:latin typeface="Corben" panose="020B0604020202020204" charset="0"/>
                <a:ea typeface="Corben"/>
                <a:cs typeface="Corben"/>
                <a:sym typeface="Corben"/>
              </a:rPr>
              <a:t>, Debugger, Git, </a:t>
            </a:r>
            <a:r>
              <a:rPr lang="en-US" sz="1500" dirty="0" err="1">
                <a:solidFill>
                  <a:schemeClr val="lt1"/>
                </a:solidFill>
                <a:latin typeface="Corben" panose="020B0604020202020204" charset="0"/>
                <a:ea typeface="Corben"/>
                <a:cs typeface="Corben"/>
                <a:sym typeface="Corben"/>
              </a:rPr>
              <a:t>Utilz</a:t>
            </a:r>
            <a:endParaRPr lang="en-US" sz="1500" dirty="0">
              <a:solidFill>
                <a:schemeClr val="lt1"/>
              </a:solidFill>
              <a:latin typeface="Corben" panose="020B0604020202020204" charset="0"/>
              <a:ea typeface="Corben"/>
              <a:cs typeface="Corben"/>
              <a:sym typeface="Corben"/>
            </a:endParaRPr>
          </a:p>
        </p:txBody>
      </p:sp>
      <p:sp>
        <p:nvSpPr>
          <p:cNvPr id="222" name="Google Shape;1121;p45">
            <a:extLst>
              <a:ext uri="{FF2B5EF4-FFF2-40B4-BE49-F238E27FC236}">
                <a16:creationId xmlns:a16="http://schemas.microsoft.com/office/drawing/2014/main" id="{E9E285D3-C150-6131-9A61-597246EFEED0}"/>
              </a:ext>
            </a:extLst>
          </p:cNvPr>
          <p:cNvSpPr txBox="1"/>
          <p:nvPr/>
        </p:nvSpPr>
        <p:spPr>
          <a:xfrm>
            <a:off x="6311593" y="1205928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TRAN VIET TRUNG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ITITWE22116</a:t>
            </a:r>
          </a:p>
        </p:txBody>
      </p:sp>
      <p:sp>
        <p:nvSpPr>
          <p:cNvPr id="223" name="Google Shape;1122;p45">
            <a:extLst>
              <a:ext uri="{FF2B5EF4-FFF2-40B4-BE49-F238E27FC236}">
                <a16:creationId xmlns:a16="http://schemas.microsoft.com/office/drawing/2014/main" id="{0E5D7346-D28A-FF24-2403-CBCDD8DE96C5}"/>
              </a:ext>
            </a:extLst>
          </p:cNvPr>
          <p:cNvSpPr txBox="1"/>
          <p:nvPr/>
        </p:nvSpPr>
        <p:spPr>
          <a:xfrm>
            <a:off x="6306862" y="1996666"/>
            <a:ext cx="2703006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GUI,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Sound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UML,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Maps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Utilz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Gamestates</a:t>
            </a:r>
            <a:endParaRPr sz="1500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26" name="Google Shape;1125;p45">
            <a:extLst>
              <a:ext uri="{FF2B5EF4-FFF2-40B4-BE49-F238E27FC236}">
                <a16:creationId xmlns:a16="http://schemas.microsoft.com/office/drawing/2014/main" id="{73406A89-64CD-0DEA-3E04-388141EE5189}"/>
              </a:ext>
            </a:extLst>
          </p:cNvPr>
          <p:cNvSpPr txBox="1"/>
          <p:nvPr/>
        </p:nvSpPr>
        <p:spPr>
          <a:xfrm>
            <a:off x="6096592" y="3201717"/>
            <a:ext cx="2636281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PHAM MINH NGUYEN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ITITUN21033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227" name="Google Shape;1126;p45">
            <a:extLst>
              <a:ext uri="{FF2B5EF4-FFF2-40B4-BE49-F238E27FC236}">
                <a16:creationId xmlns:a16="http://schemas.microsoft.com/office/drawing/2014/main" id="{6AE7003B-72DB-D6ED-EFB1-04B1A408F9DE}"/>
              </a:ext>
            </a:extLst>
          </p:cNvPr>
          <p:cNvSpPr txBox="1"/>
          <p:nvPr/>
        </p:nvSpPr>
        <p:spPr>
          <a:xfrm>
            <a:off x="6159754" y="3938424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Objects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Levels</a:t>
            </a:r>
            <a:r>
              <a:rPr lang="vi-VN" sz="1500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Utilz</a:t>
            </a:r>
            <a:endParaRPr sz="1500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28" name="Google Shape;1127;p45">
            <a:extLst>
              <a:ext uri="{FF2B5EF4-FFF2-40B4-BE49-F238E27FC236}">
                <a16:creationId xmlns:a16="http://schemas.microsoft.com/office/drawing/2014/main" id="{B1E6E241-3B3A-C741-B043-EAFC8DBBCC61}"/>
              </a:ext>
            </a:extLst>
          </p:cNvPr>
          <p:cNvSpPr/>
          <p:nvPr/>
        </p:nvSpPr>
        <p:spPr>
          <a:xfrm>
            <a:off x="4613167" y="1456852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1128;p45">
            <a:extLst>
              <a:ext uri="{FF2B5EF4-FFF2-40B4-BE49-F238E27FC236}">
                <a16:creationId xmlns:a16="http://schemas.microsoft.com/office/drawing/2014/main" id="{5BA5D6C1-1118-AA2A-BA1C-A76B6DFB0156}"/>
              </a:ext>
            </a:extLst>
          </p:cNvPr>
          <p:cNvSpPr/>
          <p:nvPr/>
        </p:nvSpPr>
        <p:spPr>
          <a:xfrm>
            <a:off x="3467655" y="3379952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1129;p45">
            <a:extLst>
              <a:ext uri="{FF2B5EF4-FFF2-40B4-BE49-F238E27FC236}">
                <a16:creationId xmlns:a16="http://schemas.microsoft.com/office/drawing/2014/main" id="{F189F705-8654-AB2E-4FFD-FA02738A6D88}"/>
              </a:ext>
            </a:extLst>
          </p:cNvPr>
          <p:cNvSpPr/>
          <p:nvPr/>
        </p:nvSpPr>
        <p:spPr>
          <a:xfrm>
            <a:off x="4815255" y="4153127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1119;p45">
            <a:extLst>
              <a:ext uri="{FF2B5EF4-FFF2-40B4-BE49-F238E27FC236}">
                <a16:creationId xmlns:a16="http://schemas.microsoft.com/office/drawing/2014/main" id="{4B08FA82-72EE-EB93-027D-CDD398EA7E02}"/>
              </a:ext>
            </a:extLst>
          </p:cNvPr>
          <p:cNvSpPr txBox="1"/>
          <p:nvPr/>
        </p:nvSpPr>
        <p:spPr>
          <a:xfrm>
            <a:off x="1025889" y="105136"/>
            <a:ext cx="686841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 err="1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Group</a:t>
            </a:r>
            <a:r>
              <a:rPr lang="vi-VN" sz="40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 </a:t>
            </a:r>
            <a:r>
              <a:rPr lang="vi-VN" sz="4000" dirty="0" err="1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members</a:t>
            </a:r>
            <a:r>
              <a:rPr lang="vi-VN" sz="40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 &amp; </a:t>
            </a:r>
            <a:r>
              <a:rPr lang="vi-VN" sz="4000" dirty="0" err="1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Task</a:t>
            </a:r>
            <a:r>
              <a:rPr lang="vi-VN" sz="40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 </a:t>
            </a:r>
            <a:r>
              <a:rPr lang="vi-VN" sz="4000" dirty="0" err="1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allocation</a:t>
            </a:r>
            <a:endParaRPr sz="40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grpSp>
        <p:nvGrpSpPr>
          <p:cNvPr id="239" name="Google Shape;206;p27">
            <a:extLst>
              <a:ext uri="{FF2B5EF4-FFF2-40B4-BE49-F238E27FC236}">
                <a16:creationId xmlns:a16="http://schemas.microsoft.com/office/drawing/2014/main" id="{2402F603-3656-0FF0-3DF6-9FBB883CC678}"/>
              </a:ext>
            </a:extLst>
          </p:cNvPr>
          <p:cNvGrpSpPr/>
          <p:nvPr/>
        </p:nvGrpSpPr>
        <p:grpSpPr>
          <a:xfrm rot="544398">
            <a:off x="12520418" y="7144744"/>
            <a:ext cx="7913223" cy="9520835"/>
            <a:chOff x="-2017225" y="4202267"/>
            <a:chExt cx="1701994" cy="2154342"/>
          </a:xfrm>
        </p:grpSpPr>
        <p:sp>
          <p:nvSpPr>
            <p:cNvPr id="240" name="Google Shape;207;p27">
              <a:extLst>
                <a:ext uri="{FF2B5EF4-FFF2-40B4-BE49-F238E27FC236}">
                  <a16:creationId xmlns:a16="http://schemas.microsoft.com/office/drawing/2014/main" id="{ABFC5D3D-7A1D-B790-1315-DD723114404F}"/>
                </a:ext>
              </a:extLst>
            </p:cNvPr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08;p27">
              <a:extLst>
                <a:ext uri="{FF2B5EF4-FFF2-40B4-BE49-F238E27FC236}">
                  <a16:creationId xmlns:a16="http://schemas.microsoft.com/office/drawing/2014/main" id="{974D6197-D95B-54EF-E335-B2FE4DD3A1A6}"/>
                </a:ext>
              </a:extLst>
            </p:cNvPr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09;p27">
              <a:extLst>
                <a:ext uri="{FF2B5EF4-FFF2-40B4-BE49-F238E27FC236}">
                  <a16:creationId xmlns:a16="http://schemas.microsoft.com/office/drawing/2014/main" id="{30CCF4CB-05C1-B8BD-BFA7-2C0125E1E81B}"/>
                </a:ext>
              </a:extLst>
            </p:cNvPr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0;p27">
              <a:extLst>
                <a:ext uri="{FF2B5EF4-FFF2-40B4-BE49-F238E27FC236}">
                  <a16:creationId xmlns:a16="http://schemas.microsoft.com/office/drawing/2014/main" id="{EB399BFC-FAD3-0EA1-3DDA-91C3C07A5A64}"/>
                </a:ext>
              </a:extLst>
            </p:cNvPr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1;p27">
              <a:extLst>
                <a:ext uri="{FF2B5EF4-FFF2-40B4-BE49-F238E27FC236}">
                  <a16:creationId xmlns:a16="http://schemas.microsoft.com/office/drawing/2014/main" id="{E545F8B4-0A28-F1CB-0CC0-160EC4456897}"/>
                </a:ext>
              </a:extLst>
            </p:cNvPr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2;p27">
              <a:extLst>
                <a:ext uri="{FF2B5EF4-FFF2-40B4-BE49-F238E27FC236}">
                  <a16:creationId xmlns:a16="http://schemas.microsoft.com/office/drawing/2014/main" id="{4C8ABFDB-0263-CC4A-9079-AEA64E964F6A}"/>
                </a:ext>
              </a:extLst>
            </p:cNvPr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3;p27">
              <a:extLst>
                <a:ext uri="{FF2B5EF4-FFF2-40B4-BE49-F238E27FC236}">
                  <a16:creationId xmlns:a16="http://schemas.microsoft.com/office/drawing/2014/main" id="{116DDCE5-7B55-82D0-12A3-9C3864655B96}"/>
                </a:ext>
              </a:extLst>
            </p:cNvPr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4;p27">
              <a:extLst>
                <a:ext uri="{FF2B5EF4-FFF2-40B4-BE49-F238E27FC236}">
                  <a16:creationId xmlns:a16="http://schemas.microsoft.com/office/drawing/2014/main" id="{34277A7D-DB5B-CD71-6911-C92435E27841}"/>
                </a:ext>
              </a:extLst>
            </p:cNvPr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15;p27">
            <a:extLst>
              <a:ext uri="{FF2B5EF4-FFF2-40B4-BE49-F238E27FC236}">
                <a16:creationId xmlns:a16="http://schemas.microsoft.com/office/drawing/2014/main" id="{E2C157D3-183C-DDC7-87B1-55316F38DF6E}"/>
              </a:ext>
            </a:extLst>
          </p:cNvPr>
          <p:cNvGrpSpPr/>
          <p:nvPr/>
        </p:nvGrpSpPr>
        <p:grpSpPr>
          <a:xfrm rot="-844926">
            <a:off x="-9679962" y="-5032020"/>
            <a:ext cx="7439748" cy="8414110"/>
            <a:chOff x="316385" y="4202000"/>
            <a:chExt cx="1702527" cy="2154875"/>
          </a:xfrm>
        </p:grpSpPr>
        <p:sp>
          <p:nvSpPr>
            <p:cNvPr id="249" name="Google Shape;216;p27">
              <a:extLst>
                <a:ext uri="{FF2B5EF4-FFF2-40B4-BE49-F238E27FC236}">
                  <a16:creationId xmlns:a16="http://schemas.microsoft.com/office/drawing/2014/main" id="{54F693CA-796B-5E7D-1EB2-6D89A8907491}"/>
                </a:ext>
              </a:extLst>
            </p:cNvPr>
            <p:cNvSpPr/>
            <p:nvPr/>
          </p:nvSpPr>
          <p:spPr>
            <a:xfrm>
              <a:off x="316385" y="4202000"/>
              <a:ext cx="1702527" cy="2154875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5" y="1"/>
                    <a:pt x="7501" y="596"/>
                    <a:pt x="1798" y="1751"/>
                  </a:cubicBezTo>
                  <a:lnTo>
                    <a:pt x="0" y="2132"/>
                  </a:lnTo>
                  <a:lnTo>
                    <a:pt x="0" y="18979"/>
                  </a:lnTo>
                  <a:cubicBezTo>
                    <a:pt x="0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69" y="48019"/>
                  </a:cubicBezTo>
                  <a:lnTo>
                    <a:pt x="19158" y="48495"/>
                  </a:lnTo>
                  <a:lnTo>
                    <a:pt x="20134" y="48019"/>
                  </a:lnTo>
                  <a:cubicBezTo>
                    <a:pt x="25599" y="45364"/>
                    <a:pt x="30183" y="41256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05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17;p27">
              <a:extLst>
                <a:ext uri="{FF2B5EF4-FFF2-40B4-BE49-F238E27FC236}">
                  <a16:creationId xmlns:a16="http://schemas.microsoft.com/office/drawing/2014/main" id="{A8627D14-8CA7-45B3-E986-232175349CCE}"/>
                </a:ext>
              </a:extLst>
            </p:cNvPr>
            <p:cNvSpPr/>
            <p:nvPr/>
          </p:nvSpPr>
          <p:spPr>
            <a:xfrm>
              <a:off x="416366" y="4302024"/>
              <a:ext cx="1502570" cy="1943765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03" y="0"/>
                  </a:moveTo>
                  <a:cubicBezTo>
                    <a:pt x="11240" y="0"/>
                    <a:pt x="5579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0" y="572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18;p27">
              <a:extLst>
                <a:ext uri="{FF2B5EF4-FFF2-40B4-BE49-F238E27FC236}">
                  <a16:creationId xmlns:a16="http://schemas.microsoft.com/office/drawing/2014/main" id="{2296B99F-DC38-878A-E29D-B6BCB628ECF3}"/>
                </a:ext>
              </a:extLst>
            </p:cNvPr>
            <p:cNvSpPr/>
            <p:nvPr/>
          </p:nvSpPr>
          <p:spPr>
            <a:xfrm>
              <a:off x="488840" y="4375565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53" y="37898"/>
                    <a:pt x="23540" y="34421"/>
                    <a:pt x="26218" y="30135"/>
                  </a:cubicBezTo>
                  <a:cubicBezTo>
                    <a:pt x="29052" y="25610"/>
                    <a:pt x="30540" y="20396"/>
                    <a:pt x="30540" y="15073"/>
                  </a:cubicBezTo>
                  <a:lnTo>
                    <a:pt x="30540" y="1405"/>
                  </a:lnTo>
                  <a:cubicBezTo>
                    <a:pt x="25516" y="476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19;p27">
              <a:extLst>
                <a:ext uri="{FF2B5EF4-FFF2-40B4-BE49-F238E27FC236}">
                  <a16:creationId xmlns:a16="http://schemas.microsoft.com/office/drawing/2014/main" id="{AD7534DA-B25C-2751-02C4-B02D9B90DAB5}"/>
                </a:ext>
              </a:extLst>
            </p:cNvPr>
            <p:cNvSpPr/>
            <p:nvPr/>
          </p:nvSpPr>
          <p:spPr>
            <a:xfrm>
              <a:off x="660274" y="4518914"/>
              <a:ext cx="1016362" cy="1071372"/>
            </a:xfrm>
            <a:custGeom>
              <a:avLst/>
              <a:gdLst/>
              <a:ahLst/>
              <a:cxnLst/>
              <a:rect l="l" t="t" r="r" b="b"/>
              <a:pathLst>
                <a:path w="22873" h="24111" extrusionOk="0">
                  <a:moveTo>
                    <a:pt x="11264" y="1"/>
                  </a:moveTo>
                  <a:lnTo>
                    <a:pt x="11264" y="1"/>
                  </a:lnTo>
                  <a:cubicBezTo>
                    <a:pt x="11502" y="120"/>
                    <a:pt x="11621" y="429"/>
                    <a:pt x="11550" y="679"/>
                  </a:cubicBezTo>
                  <a:cubicBezTo>
                    <a:pt x="11300" y="596"/>
                    <a:pt x="11121" y="537"/>
                    <a:pt x="10871" y="465"/>
                  </a:cubicBezTo>
                  <a:cubicBezTo>
                    <a:pt x="10692" y="406"/>
                    <a:pt x="10514" y="346"/>
                    <a:pt x="10335" y="310"/>
                  </a:cubicBezTo>
                  <a:cubicBezTo>
                    <a:pt x="10271" y="301"/>
                    <a:pt x="10205" y="297"/>
                    <a:pt x="10140" y="297"/>
                  </a:cubicBezTo>
                  <a:cubicBezTo>
                    <a:pt x="9855" y="297"/>
                    <a:pt x="9565" y="379"/>
                    <a:pt x="9323" y="525"/>
                  </a:cubicBezTo>
                  <a:cubicBezTo>
                    <a:pt x="9514" y="537"/>
                    <a:pt x="9657" y="703"/>
                    <a:pt x="9740" y="894"/>
                  </a:cubicBezTo>
                  <a:cubicBezTo>
                    <a:pt x="9799" y="1072"/>
                    <a:pt x="9799" y="1275"/>
                    <a:pt x="9776" y="1477"/>
                  </a:cubicBezTo>
                  <a:cubicBezTo>
                    <a:pt x="9776" y="1513"/>
                    <a:pt x="9764" y="1549"/>
                    <a:pt x="9752" y="1596"/>
                  </a:cubicBezTo>
                  <a:cubicBezTo>
                    <a:pt x="9740" y="1620"/>
                    <a:pt x="9704" y="1632"/>
                    <a:pt x="9680" y="1656"/>
                  </a:cubicBezTo>
                  <a:cubicBezTo>
                    <a:pt x="9630" y="1676"/>
                    <a:pt x="9577" y="1685"/>
                    <a:pt x="9524" y="1685"/>
                  </a:cubicBezTo>
                  <a:cubicBezTo>
                    <a:pt x="9324" y="1685"/>
                    <a:pt x="9111" y="1561"/>
                    <a:pt x="8942" y="1429"/>
                  </a:cubicBezTo>
                  <a:lnTo>
                    <a:pt x="8942" y="1429"/>
                  </a:lnTo>
                  <a:cubicBezTo>
                    <a:pt x="8930" y="2013"/>
                    <a:pt x="8990" y="2561"/>
                    <a:pt x="9264" y="3084"/>
                  </a:cubicBezTo>
                  <a:cubicBezTo>
                    <a:pt x="9347" y="3263"/>
                    <a:pt x="9454" y="3418"/>
                    <a:pt x="9514" y="3596"/>
                  </a:cubicBezTo>
                  <a:cubicBezTo>
                    <a:pt x="9752" y="4216"/>
                    <a:pt x="9537" y="4966"/>
                    <a:pt x="9025" y="5370"/>
                  </a:cubicBezTo>
                  <a:cubicBezTo>
                    <a:pt x="9383" y="5585"/>
                    <a:pt x="9811" y="5906"/>
                    <a:pt x="9895" y="6311"/>
                  </a:cubicBezTo>
                  <a:cubicBezTo>
                    <a:pt x="9930" y="6430"/>
                    <a:pt x="9918" y="6549"/>
                    <a:pt x="9918" y="6668"/>
                  </a:cubicBezTo>
                  <a:lnTo>
                    <a:pt x="9918" y="6787"/>
                  </a:lnTo>
                  <a:cubicBezTo>
                    <a:pt x="9680" y="6752"/>
                    <a:pt x="9454" y="6704"/>
                    <a:pt x="9240" y="6621"/>
                  </a:cubicBezTo>
                  <a:cubicBezTo>
                    <a:pt x="8871" y="6466"/>
                    <a:pt x="8549" y="6192"/>
                    <a:pt x="8406" y="5799"/>
                  </a:cubicBezTo>
                  <a:cubicBezTo>
                    <a:pt x="8197" y="5876"/>
                    <a:pt x="7964" y="5911"/>
                    <a:pt x="7726" y="5911"/>
                  </a:cubicBezTo>
                  <a:cubicBezTo>
                    <a:pt x="7409" y="5911"/>
                    <a:pt x="7085" y="5848"/>
                    <a:pt x="6799" y="5740"/>
                  </a:cubicBezTo>
                  <a:cubicBezTo>
                    <a:pt x="6311" y="5561"/>
                    <a:pt x="5882" y="5263"/>
                    <a:pt x="5454" y="4978"/>
                  </a:cubicBezTo>
                  <a:cubicBezTo>
                    <a:pt x="5251" y="4847"/>
                    <a:pt x="5061" y="4716"/>
                    <a:pt x="4930" y="4501"/>
                  </a:cubicBezTo>
                  <a:cubicBezTo>
                    <a:pt x="4811" y="4299"/>
                    <a:pt x="4799" y="4025"/>
                    <a:pt x="4942" y="3846"/>
                  </a:cubicBezTo>
                  <a:cubicBezTo>
                    <a:pt x="5064" y="3716"/>
                    <a:pt x="5237" y="3681"/>
                    <a:pt x="5414" y="3681"/>
                  </a:cubicBezTo>
                  <a:cubicBezTo>
                    <a:pt x="5479" y="3681"/>
                    <a:pt x="5545" y="3685"/>
                    <a:pt x="5608" y="3692"/>
                  </a:cubicBezTo>
                  <a:cubicBezTo>
                    <a:pt x="5454" y="3537"/>
                    <a:pt x="5335" y="3394"/>
                    <a:pt x="5180" y="3227"/>
                  </a:cubicBezTo>
                  <a:cubicBezTo>
                    <a:pt x="5073" y="3108"/>
                    <a:pt x="4977" y="2977"/>
                    <a:pt x="4942" y="2823"/>
                  </a:cubicBezTo>
                  <a:cubicBezTo>
                    <a:pt x="4894" y="2525"/>
                    <a:pt x="5156" y="2275"/>
                    <a:pt x="5418" y="2144"/>
                  </a:cubicBezTo>
                  <a:cubicBezTo>
                    <a:pt x="5556" y="2071"/>
                    <a:pt x="5716" y="2012"/>
                    <a:pt x="5866" y="2012"/>
                  </a:cubicBezTo>
                  <a:cubicBezTo>
                    <a:pt x="5962" y="2012"/>
                    <a:pt x="6053" y="2036"/>
                    <a:pt x="6132" y="2096"/>
                  </a:cubicBezTo>
                  <a:cubicBezTo>
                    <a:pt x="6299" y="2215"/>
                    <a:pt x="6358" y="2442"/>
                    <a:pt x="6406" y="2632"/>
                  </a:cubicBezTo>
                  <a:cubicBezTo>
                    <a:pt x="6430" y="2811"/>
                    <a:pt x="6478" y="2977"/>
                    <a:pt x="6501" y="3156"/>
                  </a:cubicBezTo>
                  <a:cubicBezTo>
                    <a:pt x="6597" y="2382"/>
                    <a:pt x="6466" y="1668"/>
                    <a:pt x="6168" y="953"/>
                  </a:cubicBezTo>
                  <a:cubicBezTo>
                    <a:pt x="6085" y="751"/>
                    <a:pt x="6001" y="572"/>
                    <a:pt x="5870" y="429"/>
                  </a:cubicBezTo>
                  <a:cubicBezTo>
                    <a:pt x="5621" y="143"/>
                    <a:pt x="5248" y="28"/>
                    <a:pt x="4865" y="28"/>
                  </a:cubicBezTo>
                  <a:cubicBezTo>
                    <a:pt x="4644" y="28"/>
                    <a:pt x="4420" y="66"/>
                    <a:pt x="4215" y="132"/>
                  </a:cubicBezTo>
                  <a:cubicBezTo>
                    <a:pt x="3644" y="310"/>
                    <a:pt x="3156" y="667"/>
                    <a:pt x="2608" y="894"/>
                  </a:cubicBezTo>
                  <a:cubicBezTo>
                    <a:pt x="2343" y="998"/>
                    <a:pt x="2044" y="1065"/>
                    <a:pt x="1753" y="1065"/>
                  </a:cubicBezTo>
                  <a:cubicBezTo>
                    <a:pt x="1444" y="1065"/>
                    <a:pt x="1145" y="989"/>
                    <a:pt x="905" y="798"/>
                  </a:cubicBezTo>
                  <a:lnTo>
                    <a:pt x="905" y="798"/>
                  </a:lnTo>
                  <a:cubicBezTo>
                    <a:pt x="1203" y="1453"/>
                    <a:pt x="1703" y="2049"/>
                    <a:pt x="2418" y="2180"/>
                  </a:cubicBezTo>
                  <a:cubicBezTo>
                    <a:pt x="2096" y="2977"/>
                    <a:pt x="1370" y="3644"/>
                    <a:pt x="584" y="3942"/>
                  </a:cubicBezTo>
                  <a:cubicBezTo>
                    <a:pt x="1191" y="4108"/>
                    <a:pt x="1822" y="4180"/>
                    <a:pt x="2441" y="4204"/>
                  </a:cubicBezTo>
                  <a:cubicBezTo>
                    <a:pt x="2548" y="4204"/>
                    <a:pt x="2656" y="4204"/>
                    <a:pt x="2739" y="4168"/>
                  </a:cubicBezTo>
                  <a:lnTo>
                    <a:pt x="2739" y="4168"/>
                  </a:lnTo>
                  <a:cubicBezTo>
                    <a:pt x="2275" y="4739"/>
                    <a:pt x="2096" y="5597"/>
                    <a:pt x="1739" y="6252"/>
                  </a:cubicBezTo>
                  <a:cubicBezTo>
                    <a:pt x="1382" y="6906"/>
                    <a:pt x="870" y="7525"/>
                    <a:pt x="132" y="7680"/>
                  </a:cubicBezTo>
                  <a:cubicBezTo>
                    <a:pt x="432" y="7772"/>
                    <a:pt x="740" y="7818"/>
                    <a:pt x="1046" y="7818"/>
                  </a:cubicBezTo>
                  <a:cubicBezTo>
                    <a:pt x="1771" y="7818"/>
                    <a:pt x="2480" y="7560"/>
                    <a:pt x="3025" y="7049"/>
                  </a:cubicBezTo>
                  <a:lnTo>
                    <a:pt x="3025" y="7049"/>
                  </a:lnTo>
                  <a:cubicBezTo>
                    <a:pt x="2894" y="8228"/>
                    <a:pt x="2739" y="9466"/>
                    <a:pt x="2263" y="10562"/>
                  </a:cubicBezTo>
                  <a:cubicBezTo>
                    <a:pt x="1798" y="11645"/>
                    <a:pt x="1048" y="12657"/>
                    <a:pt x="1" y="13229"/>
                  </a:cubicBezTo>
                  <a:cubicBezTo>
                    <a:pt x="84" y="13234"/>
                    <a:pt x="166" y="13237"/>
                    <a:pt x="247" y="13237"/>
                  </a:cubicBezTo>
                  <a:cubicBezTo>
                    <a:pt x="1377" y="13237"/>
                    <a:pt x="2333" y="12704"/>
                    <a:pt x="3144" y="11859"/>
                  </a:cubicBezTo>
                  <a:cubicBezTo>
                    <a:pt x="3989" y="10954"/>
                    <a:pt x="4525" y="9788"/>
                    <a:pt x="4954" y="8633"/>
                  </a:cubicBezTo>
                  <a:lnTo>
                    <a:pt x="4954" y="8633"/>
                  </a:lnTo>
                  <a:cubicBezTo>
                    <a:pt x="5001" y="10002"/>
                    <a:pt x="4930" y="11371"/>
                    <a:pt x="4501" y="12657"/>
                  </a:cubicBezTo>
                  <a:cubicBezTo>
                    <a:pt x="4049" y="13955"/>
                    <a:pt x="3227" y="15145"/>
                    <a:pt x="2072" y="15860"/>
                  </a:cubicBezTo>
                  <a:cubicBezTo>
                    <a:pt x="2096" y="15860"/>
                    <a:pt x="2120" y="15861"/>
                    <a:pt x="2144" y="15861"/>
                  </a:cubicBezTo>
                  <a:cubicBezTo>
                    <a:pt x="3747" y="15861"/>
                    <a:pt x="5193" y="14685"/>
                    <a:pt x="6061" y="13336"/>
                  </a:cubicBezTo>
                  <a:cubicBezTo>
                    <a:pt x="6942" y="11943"/>
                    <a:pt x="7394" y="10359"/>
                    <a:pt x="8049" y="8847"/>
                  </a:cubicBezTo>
                  <a:lnTo>
                    <a:pt x="8049" y="8847"/>
                  </a:lnTo>
                  <a:cubicBezTo>
                    <a:pt x="8133" y="9597"/>
                    <a:pt x="8133" y="10359"/>
                    <a:pt x="7954" y="11085"/>
                  </a:cubicBezTo>
                  <a:cubicBezTo>
                    <a:pt x="7799" y="11693"/>
                    <a:pt x="7632" y="12288"/>
                    <a:pt x="7418" y="12883"/>
                  </a:cubicBezTo>
                  <a:cubicBezTo>
                    <a:pt x="8168" y="12526"/>
                    <a:pt x="8704" y="11990"/>
                    <a:pt x="9180" y="11312"/>
                  </a:cubicBezTo>
                  <a:cubicBezTo>
                    <a:pt x="9657" y="10621"/>
                    <a:pt x="10002" y="9847"/>
                    <a:pt x="10359" y="9085"/>
                  </a:cubicBezTo>
                  <a:cubicBezTo>
                    <a:pt x="10371" y="9597"/>
                    <a:pt x="10466" y="10145"/>
                    <a:pt x="10478" y="10657"/>
                  </a:cubicBezTo>
                  <a:cubicBezTo>
                    <a:pt x="10490" y="11026"/>
                    <a:pt x="10514" y="11407"/>
                    <a:pt x="10347" y="11740"/>
                  </a:cubicBezTo>
                  <a:cubicBezTo>
                    <a:pt x="10192" y="12026"/>
                    <a:pt x="9942" y="12240"/>
                    <a:pt x="9680" y="12407"/>
                  </a:cubicBezTo>
                  <a:cubicBezTo>
                    <a:pt x="9216" y="12717"/>
                    <a:pt x="8692" y="12955"/>
                    <a:pt x="8228" y="13276"/>
                  </a:cubicBezTo>
                  <a:cubicBezTo>
                    <a:pt x="7775" y="13586"/>
                    <a:pt x="7335" y="13991"/>
                    <a:pt x="7132" y="14503"/>
                  </a:cubicBezTo>
                  <a:cubicBezTo>
                    <a:pt x="7158" y="14501"/>
                    <a:pt x="7184" y="14501"/>
                    <a:pt x="7210" y="14501"/>
                  </a:cubicBezTo>
                  <a:cubicBezTo>
                    <a:pt x="7438" y="14501"/>
                    <a:pt x="7681" y="14547"/>
                    <a:pt x="7894" y="14622"/>
                  </a:cubicBezTo>
                  <a:cubicBezTo>
                    <a:pt x="7275" y="15800"/>
                    <a:pt x="6478" y="16943"/>
                    <a:pt x="5477" y="17824"/>
                  </a:cubicBezTo>
                  <a:cubicBezTo>
                    <a:pt x="5335" y="17634"/>
                    <a:pt x="5108" y="17455"/>
                    <a:pt x="4954" y="17265"/>
                  </a:cubicBezTo>
                  <a:cubicBezTo>
                    <a:pt x="4882" y="17170"/>
                    <a:pt x="4811" y="17086"/>
                    <a:pt x="4704" y="17027"/>
                  </a:cubicBezTo>
                  <a:cubicBezTo>
                    <a:pt x="4621" y="16985"/>
                    <a:pt x="4539" y="16973"/>
                    <a:pt x="4453" y="16973"/>
                  </a:cubicBezTo>
                  <a:cubicBezTo>
                    <a:pt x="4414" y="16973"/>
                    <a:pt x="4375" y="16975"/>
                    <a:pt x="4334" y="16979"/>
                  </a:cubicBezTo>
                  <a:cubicBezTo>
                    <a:pt x="3465" y="17086"/>
                    <a:pt x="2727" y="17801"/>
                    <a:pt x="2596" y="18658"/>
                  </a:cubicBezTo>
                  <a:cubicBezTo>
                    <a:pt x="2673" y="18340"/>
                    <a:pt x="3032" y="18153"/>
                    <a:pt x="3357" y="18153"/>
                  </a:cubicBezTo>
                  <a:cubicBezTo>
                    <a:pt x="3386" y="18153"/>
                    <a:pt x="3414" y="18155"/>
                    <a:pt x="3441" y="18158"/>
                  </a:cubicBezTo>
                  <a:cubicBezTo>
                    <a:pt x="3787" y="18170"/>
                    <a:pt x="4108" y="18372"/>
                    <a:pt x="4334" y="18646"/>
                  </a:cubicBezTo>
                  <a:cubicBezTo>
                    <a:pt x="3858" y="18872"/>
                    <a:pt x="3549" y="19265"/>
                    <a:pt x="3513" y="19801"/>
                  </a:cubicBezTo>
                  <a:cubicBezTo>
                    <a:pt x="3501" y="20325"/>
                    <a:pt x="3691" y="20849"/>
                    <a:pt x="3965" y="21289"/>
                  </a:cubicBezTo>
                  <a:cubicBezTo>
                    <a:pt x="3989" y="21051"/>
                    <a:pt x="4025" y="20801"/>
                    <a:pt x="4049" y="20551"/>
                  </a:cubicBezTo>
                  <a:cubicBezTo>
                    <a:pt x="4061" y="20432"/>
                    <a:pt x="4084" y="20301"/>
                    <a:pt x="4168" y="20206"/>
                  </a:cubicBezTo>
                  <a:cubicBezTo>
                    <a:pt x="4227" y="20134"/>
                    <a:pt x="4334" y="20098"/>
                    <a:pt x="4418" y="20075"/>
                  </a:cubicBezTo>
                  <a:cubicBezTo>
                    <a:pt x="4632" y="19979"/>
                    <a:pt x="4811" y="19860"/>
                    <a:pt x="4954" y="19706"/>
                  </a:cubicBezTo>
                  <a:cubicBezTo>
                    <a:pt x="5180" y="19444"/>
                    <a:pt x="5346" y="19086"/>
                    <a:pt x="5668" y="19015"/>
                  </a:cubicBezTo>
                  <a:cubicBezTo>
                    <a:pt x="5668" y="19551"/>
                    <a:pt x="5716" y="20087"/>
                    <a:pt x="5823" y="20610"/>
                  </a:cubicBezTo>
                  <a:cubicBezTo>
                    <a:pt x="5847" y="20777"/>
                    <a:pt x="5906" y="20968"/>
                    <a:pt x="6061" y="21039"/>
                  </a:cubicBezTo>
                  <a:cubicBezTo>
                    <a:pt x="6323" y="20658"/>
                    <a:pt x="6620" y="20218"/>
                    <a:pt x="6620" y="19741"/>
                  </a:cubicBezTo>
                  <a:cubicBezTo>
                    <a:pt x="6620" y="19384"/>
                    <a:pt x="6478" y="19051"/>
                    <a:pt x="6537" y="18705"/>
                  </a:cubicBezTo>
                  <a:cubicBezTo>
                    <a:pt x="6571" y="18526"/>
                    <a:pt x="6762" y="18358"/>
                    <a:pt x="6943" y="18358"/>
                  </a:cubicBezTo>
                  <a:cubicBezTo>
                    <a:pt x="6954" y="18358"/>
                    <a:pt x="6966" y="18359"/>
                    <a:pt x="6978" y="18360"/>
                  </a:cubicBezTo>
                  <a:cubicBezTo>
                    <a:pt x="7168" y="18396"/>
                    <a:pt x="7335" y="18539"/>
                    <a:pt x="7501" y="18658"/>
                  </a:cubicBezTo>
                  <a:cubicBezTo>
                    <a:pt x="7633" y="18752"/>
                    <a:pt x="7787" y="18831"/>
                    <a:pt x="7939" y="18831"/>
                  </a:cubicBezTo>
                  <a:cubicBezTo>
                    <a:pt x="7980" y="18831"/>
                    <a:pt x="8021" y="18825"/>
                    <a:pt x="8061" y="18813"/>
                  </a:cubicBezTo>
                  <a:cubicBezTo>
                    <a:pt x="8216" y="18765"/>
                    <a:pt x="8323" y="18610"/>
                    <a:pt x="8454" y="18539"/>
                  </a:cubicBezTo>
                  <a:cubicBezTo>
                    <a:pt x="8534" y="18489"/>
                    <a:pt x="8628" y="18466"/>
                    <a:pt x="8724" y="18466"/>
                  </a:cubicBezTo>
                  <a:cubicBezTo>
                    <a:pt x="8857" y="18466"/>
                    <a:pt x="8993" y="18510"/>
                    <a:pt x="9097" y="18586"/>
                  </a:cubicBezTo>
                  <a:cubicBezTo>
                    <a:pt x="8954" y="18396"/>
                    <a:pt x="9049" y="18051"/>
                    <a:pt x="8883" y="17860"/>
                  </a:cubicBezTo>
                  <a:cubicBezTo>
                    <a:pt x="8811" y="17765"/>
                    <a:pt x="8692" y="17741"/>
                    <a:pt x="8573" y="17693"/>
                  </a:cubicBezTo>
                  <a:cubicBezTo>
                    <a:pt x="8156" y="17586"/>
                    <a:pt x="7740" y="17503"/>
                    <a:pt x="7311" y="17443"/>
                  </a:cubicBezTo>
                  <a:cubicBezTo>
                    <a:pt x="7704" y="16681"/>
                    <a:pt x="8287" y="15931"/>
                    <a:pt x="8990" y="15443"/>
                  </a:cubicBezTo>
                  <a:cubicBezTo>
                    <a:pt x="9073" y="15657"/>
                    <a:pt x="9180" y="15848"/>
                    <a:pt x="9299" y="16027"/>
                  </a:cubicBezTo>
                  <a:cubicBezTo>
                    <a:pt x="9645" y="15419"/>
                    <a:pt x="10014" y="14824"/>
                    <a:pt x="10419" y="14241"/>
                  </a:cubicBezTo>
                  <a:lnTo>
                    <a:pt x="10419" y="14241"/>
                  </a:lnTo>
                  <a:cubicBezTo>
                    <a:pt x="10407" y="14491"/>
                    <a:pt x="10419" y="14776"/>
                    <a:pt x="10419" y="15026"/>
                  </a:cubicBezTo>
                  <a:cubicBezTo>
                    <a:pt x="10407" y="15217"/>
                    <a:pt x="10407" y="15431"/>
                    <a:pt x="10311" y="15610"/>
                  </a:cubicBezTo>
                  <a:cubicBezTo>
                    <a:pt x="10168" y="15907"/>
                    <a:pt x="9835" y="16086"/>
                    <a:pt x="9537" y="16217"/>
                  </a:cubicBezTo>
                  <a:cubicBezTo>
                    <a:pt x="9823" y="16443"/>
                    <a:pt x="10133" y="16669"/>
                    <a:pt x="10466" y="16800"/>
                  </a:cubicBezTo>
                  <a:cubicBezTo>
                    <a:pt x="10359" y="17104"/>
                    <a:pt x="10050" y="17294"/>
                    <a:pt x="9747" y="17294"/>
                  </a:cubicBezTo>
                  <a:cubicBezTo>
                    <a:pt x="9646" y="17294"/>
                    <a:pt x="9546" y="17273"/>
                    <a:pt x="9454" y="17229"/>
                  </a:cubicBezTo>
                  <a:lnTo>
                    <a:pt x="9454" y="17229"/>
                  </a:lnTo>
                  <a:cubicBezTo>
                    <a:pt x="9549" y="17681"/>
                    <a:pt x="9930" y="18098"/>
                    <a:pt x="10347" y="18253"/>
                  </a:cubicBezTo>
                  <a:cubicBezTo>
                    <a:pt x="9852" y="18938"/>
                    <a:pt x="8993" y="19408"/>
                    <a:pt x="8141" y="19408"/>
                  </a:cubicBezTo>
                  <a:cubicBezTo>
                    <a:pt x="8031" y="19408"/>
                    <a:pt x="7920" y="19400"/>
                    <a:pt x="7811" y="19384"/>
                  </a:cubicBezTo>
                  <a:lnTo>
                    <a:pt x="7811" y="19384"/>
                  </a:lnTo>
                  <a:cubicBezTo>
                    <a:pt x="8241" y="19726"/>
                    <a:pt x="8787" y="19907"/>
                    <a:pt x="9330" y="19907"/>
                  </a:cubicBezTo>
                  <a:cubicBezTo>
                    <a:pt x="9524" y="19907"/>
                    <a:pt x="9718" y="19884"/>
                    <a:pt x="9907" y="19837"/>
                  </a:cubicBezTo>
                  <a:lnTo>
                    <a:pt x="9907" y="19837"/>
                  </a:lnTo>
                  <a:cubicBezTo>
                    <a:pt x="9668" y="20432"/>
                    <a:pt x="9180" y="20908"/>
                    <a:pt x="8537" y="20979"/>
                  </a:cubicBezTo>
                  <a:cubicBezTo>
                    <a:pt x="8423" y="20996"/>
                    <a:pt x="8305" y="21000"/>
                    <a:pt x="8188" y="21000"/>
                  </a:cubicBezTo>
                  <a:cubicBezTo>
                    <a:pt x="8110" y="21000"/>
                    <a:pt x="8032" y="20998"/>
                    <a:pt x="7954" y="20998"/>
                  </a:cubicBezTo>
                  <a:cubicBezTo>
                    <a:pt x="7820" y="20998"/>
                    <a:pt x="7687" y="21003"/>
                    <a:pt x="7561" y="21027"/>
                  </a:cubicBezTo>
                  <a:cubicBezTo>
                    <a:pt x="6859" y="21158"/>
                    <a:pt x="6370" y="21765"/>
                    <a:pt x="6037" y="22396"/>
                  </a:cubicBezTo>
                  <a:cubicBezTo>
                    <a:pt x="6251" y="22111"/>
                    <a:pt x="6739" y="22087"/>
                    <a:pt x="7097" y="22063"/>
                  </a:cubicBezTo>
                  <a:cubicBezTo>
                    <a:pt x="7124" y="22062"/>
                    <a:pt x="7152" y="22062"/>
                    <a:pt x="7179" y="22062"/>
                  </a:cubicBezTo>
                  <a:cubicBezTo>
                    <a:pt x="7507" y="22062"/>
                    <a:pt x="7827" y="22122"/>
                    <a:pt x="8156" y="22122"/>
                  </a:cubicBezTo>
                  <a:cubicBezTo>
                    <a:pt x="8183" y="22123"/>
                    <a:pt x="8210" y="22124"/>
                    <a:pt x="8237" y="22124"/>
                  </a:cubicBezTo>
                  <a:cubicBezTo>
                    <a:pt x="9009" y="22124"/>
                    <a:pt x="9795" y="21793"/>
                    <a:pt x="10347" y="21230"/>
                  </a:cubicBezTo>
                  <a:lnTo>
                    <a:pt x="10347" y="21230"/>
                  </a:lnTo>
                  <a:cubicBezTo>
                    <a:pt x="10014" y="21706"/>
                    <a:pt x="9573" y="22099"/>
                    <a:pt x="9073" y="22444"/>
                  </a:cubicBezTo>
                  <a:cubicBezTo>
                    <a:pt x="8739" y="22681"/>
                    <a:pt x="8365" y="22928"/>
                    <a:pt x="7970" y="22928"/>
                  </a:cubicBezTo>
                  <a:cubicBezTo>
                    <a:pt x="7929" y="22928"/>
                    <a:pt x="7888" y="22926"/>
                    <a:pt x="7847" y="22920"/>
                  </a:cubicBezTo>
                  <a:lnTo>
                    <a:pt x="7847" y="22920"/>
                  </a:lnTo>
                  <a:cubicBezTo>
                    <a:pt x="8077" y="23017"/>
                    <a:pt x="8334" y="23065"/>
                    <a:pt x="8594" y="23065"/>
                  </a:cubicBezTo>
                  <a:cubicBezTo>
                    <a:pt x="8846" y="23065"/>
                    <a:pt x="9101" y="23020"/>
                    <a:pt x="9335" y="22932"/>
                  </a:cubicBezTo>
                  <a:cubicBezTo>
                    <a:pt x="9907" y="22706"/>
                    <a:pt x="10359" y="22218"/>
                    <a:pt x="10776" y="21741"/>
                  </a:cubicBezTo>
                  <a:cubicBezTo>
                    <a:pt x="10811" y="22170"/>
                    <a:pt x="10871" y="22587"/>
                    <a:pt x="10966" y="22992"/>
                  </a:cubicBezTo>
                  <a:cubicBezTo>
                    <a:pt x="11073" y="23408"/>
                    <a:pt x="11181" y="23813"/>
                    <a:pt x="11478" y="24111"/>
                  </a:cubicBezTo>
                  <a:cubicBezTo>
                    <a:pt x="11776" y="23813"/>
                    <a:pt x="11716" y="23408"/>
                    <a:pt x="11812" y="22992"/>
                  </a:cubicBezTo>
                  <a:cubicBezTo>
                    <a:pt x="11919" y="22575"/>
                    <a:pt x="11978" y="22158"/>
                    <a:pt x="12014" y="21741"/>
                  </a:cubicBezTo>
                  <a:cubicBezTo>
                    <a:pt x="12431" y="22218"/>
                    <a:pt x="12859" y="22706"/>
                    <a:pt x="13455" y="22932"/>
                  </a:cubicBezTo>
                  <a:cubicBezTo>
                    <a:pt x="13689" y="23020"/>
                    <a:pt x="13938" y="23065"/>
                    <a:pt x="14186" y="23065"/>
                  </a:cubicBezTo>
                  <a:cubicBezTo>
                    <a:pt x="14444" y="23065"/>
                    <a:pt x="14701" y="23017"/>
                    <a:pt x="14943" y="22920"/>
                  </a:cubicBezTo>
                  <a:lnTo>
                    <a:pt x="14943" y="22920"/>
                  </a:lnTo>
                  <a:cubicBezTo>
                    <a:pt x="14902" y="22926"/>
                    <a:pt x="14861" y="22928"/>
                    <a:pt x="14821" y="22928"/>
                  </a:cubicBezTo>
                  <a:cubicBezTo>
                    <a:pt x="14415" y="22928"/>
                    <a:pt x="14040" y="22671"/>
                    <a:pt x="13705" y="22444"/>
                  </a:cubicBezTo>
                  <a:cubicBezTo>
                    <a:pt x="13228" y="22099"/>
                    <a:pt x="12788" y="21706"/>
                    <a:pt x="12443" y="21230"/>
                  </a:cubicBezTo>
                  <a:lnTo>
                    <a:pt x="12443" y="21230"/>
                  </a:lnTo>
                  <a:cubicBezTo>
                    <a:pt x="12983" y="21793"/>
                    <a:pt x="13769" y="22124"/>
                    <a:pt x="14552" y="22124"/>
                  </a:cubicBezTo>
                  <a:cubicBezTo>
                    <a:pt x="14579" y="22124"/>
                    <a:pt x="14606" y="22123"/>
                    <a:pt x="14633" y="22122"/>
                  </a:cubicBezTo>
                  <a:cubicBezTo>
                    <a:pt x="14958" y="22112"/>
                    <a:pt x="15273" y="22061"/>
                    <a:pt x="15597" y="22061"/>
                  </a:cubicBezTo>
                  <a:cubicBezTo>
                    <a:pt x="15629" y="22061"/>
                    <a:pt x="15661" y="22062"/>
                    <a:pt x="15693" y="22063"/>
                  </a:cubicBezTo>
                  <a:cubicBezTo>
                    <a:pt x="16038" y="22087"/>
                    <a:pt x="16538" y="22111"/>
                    <a:pt x="16741" y="22396"/>
                  </a:cubicBezTo>
                  <a:cubicBezTo>
                    <a:pt x="16419" y="21765"/>
                    <a:pt x="15907" y="21146"/>
                    <a:pt x="15229" y="21027"/>
                  </a:cubicBezTo>
                  <a:cubicBezTo>
                    <a:pt x="15092" y="21003"/>
                    <a:pt x="14958" y="20998"/>
                    <a:pt x="14824" y="20998"/>
                  </a:cubicBezTo>
                  <a:cubicBezTo>
                    <a:pt x="14747" y="20998"/>
                    <a:pt x="14670" y="21000"/>
                    <a:pt x="14593" y="21000"/>
                  </a:cubicBezTo>
                  <a:cubicBezTo>
                    <a:pt x="14476" y="21000"/>
                    <a:pt x="14359" y="20996"/>
                    <a:pt x="14240" y="20979"/>
                  </a:cubicBezTo>
                  <a:cubicBezTo>
                    <a:pt x="13621" y="20908"/>
                    <a:pt x="13109" y="20432"/>
                    <a:pt x="12871" y="19837"/>
                  </a:cubicBezTo>
                  <a:lnTo>
                    <a:pt x="12871" y="19837"/>
                  </a:lnTo>
                  <a:cubicBezTo>
                    <a:pt x="13055" y="19883"/>
                    <a:pt x="13247" y="19905"/>
                    <a:pt x="13439" y="19905"/>
                  </a:cubicBezTo>
                  <a:cubicBezTo>
                    <a:pt x="13992" y="19905"/>
                    <a:pt x="14551" y="19720"/>
                    <a:pt x="14967" y="19384"/>
                  </a:cubicBezTo>
                  <a:lnTo>
                    <a:pt x="14967" y="19384"/>
                  </a:lnTo>
                  <a:cubicBezTo>
                    <a:pt x="14860" y="19400"/>
                    <a:pt x="14752" y="19408"/>
                    <a:pt x="14643" y="19408"/>
                  </a:cubicBezTo>
                  <a:cubicBezTo>
                    <a:pt x="13804" y="19408"/>
                    <a:pt x="12927" y="18938"/>
                    <a:pt x="12443" y="18253"/>
                  </a:cubicBezTo>
                  <a:cubicBezTo>
                    <a:pt x="12871" y="18098"/>
                    <a:pt x="13240" y="17681"/>
                    <a:pt x="13336" y="17229"/>
                  </a:cubicBezTo>
                  <a:lnTo>
                    <a:pt x="13336" y="17229"/>
                  </a:lnTo>
                  <a:cubicBezTo>
                    <a:pt x="13244" y="17273"/>
                    <a:pt x="13143" y="17294"/>
                    <a:pt x="13041" y="17294"/>
                  </a:cubicBezTo>
                  <a:cubicBezTo>
                    <a:pt x="12735" y="17294"/>
                    <a:pt x="12422" y="17104"/>
                    <a:pt x="12324" y="16800"/>
                  </a:cubicBezTo>
                  <a:cubicBezTo>
                    <a:pt x="12657" y="16669"/>
                    <a:pt x="12966" y="16443"/>
                    <a:pt x="13252" y="16217"/>
                  </a:cubicBezTo>
                  <a:cubicBezTo>
                    <a:pt x="12931" y="16074"/>
                    <a:pt x="12609" y="15907"/>
                    <a:pt x="12466" y="15610"/>
                  </a:cubicBezTo>
                  <a:cubicBezTo>
                    <a:pt x="12383" y="15431"/>
                    <a:pt x="12383" y="15241"/>
                    <a:pt x="12371" y="15026"/>
                  </a:cubicBezTo>
                  <a:cubicBezTo>
                    <a:pt x="12347" y="14776"/>
                    <a:pt x="12371" y="14491"/>
                    <a:pt x="12371" y="14241"/>
                  </a:cubicBezTo>
                  <a:cubicBezTo>
                    <a:pt x="12764" y="14824"/>
                    <a:pt x="13145" y="15395"/>
                    <a:pt x="13478" y="16027"/>
                  </a:cubicBezTo>
                  <a:cubicBezTo>
                    <a:pt x="13621" y="15848"/>
                    <a:pt x="13705" y="15657"/>
                    <a:pt x="13800" y="15443"/>
                  </a:cubicBezTo>
                  <a:cubicBezTo>
                    <a:pt x="14502" y="15931"/>
                    <a:pt x="15074" y="16681"/>
                    <a:pt x="15479" y="17443"/>
                  </a:cubicBezTo>
                  <a:cubicBezTo>
                    <a:pt x="15062" y="17503"/>
                    <a:pt x="14633" y="17586"/>
                    <a:pt x="14217" y="17693"/>
                  </a:cubicBezTo>
                  <a:cubicBezTo>
                    <a:pt x="14098" y="17717"/>
                    <a:pt x="13978" y="17765"/>
                    <a:pt x="13895" y="17860"/>
                  </a:cubicBezTo>
                  <a:cubicBezTo>
                    <a:pt x="13740" y="18051"/>
                    <a:pt x="13824" y="18396"/>
                    <a:pt x="13693" y="18586"/>
                  </a:cubicBezTo>
                  <a:cubicBezTo>
                    <a:pt x="13797" y="18510"/>
                    <a:pt x="13929" y="18466"/>
                    <a:pt x="14061" y="18466"/>
                  </a:cubicBezTo>
                  <a:cubicBezTo>
                    <a:pt x="14156" y="18466"/>
                    <a:pt x="14251" y="18489"/>
                    <a:pt x="14336" y="18539"/>
                  </a:cubicBezTo>
                  <a:cubicBezTo>
                    <a:pt x="14467" y="18610"/>
                    <a:pt x="14574" y="18765"/>
                    <a:pt x="14717" y="18813"/>
                  </a:cubicBezTo>
                  <a:cubicBezTo>
                    <a:pt x="14757" y="18825"/>
                    <a:pt x="14798" y="18831"/>
                    <a:pt x="14840" y="18831"/>
                  </a:cubicBezTo>
                  <a:cubicBezTo>
                    <a:pt x="14996" y="18831"/>
                    <a:pt x="15157" y="18752"/>
                    <a:pt x="15288" y="18658"/>
                  </a:cubicBezTo>
                  <a:cubicBezTo>
                    <a:pt x="15443" y="18539"/>
                    <a:pt x="15610" y="18408"/>
                    <a:pt x="15800" y="18360"/>
                  </a:cubicBezTo>
                  <a:cubicBezTo>
                    <a:pt x="15812" y="18359"/>
                    <a:pt x="15825" y="18358"/>
                    <a:pt x="15837" y="18358"/>
                  </a:cubicBezTo>
                  <a:cubicBezTo>
                    <a:pt x="16026" y="18358"/>
                    <a:pt x="16208" y="18526"/>
                    <a:pt x="16253" y="18705"/>
                  </a:cubicBezTo>
                  <a:cubicBezTo>
                    <a:pt x="16324" y="19051"/>
                    <a:pt x="16157" y="19408"/>
                    <a:pt x="16157" y="19741"/>
                  </a:cubicBezTo>
                  <a:cubicBezTo>
                    <a:pt x="16157" y="20218"/>
                    <a:pt x="16443" y="20634"/>
                    <a:pt x="16729" y="21039"/>
                  </a:cubicBezTo>
                  <a:cubicBezTo>
                    <a:pt x="16872" y="20956"/>
                    <a:pt x="16931" y="20777"/>
                    <a:pt x="16967" y="20610"/>
                  </a:cubicBezTo>
                  <a:cubicBezTo>
                    <a:pt x="17074" y="20087"/>
                    <a:pt x="17134" y="19551"/>
                    <a:pt x="17110" y="19015"/>
                  </a:cubicBezTo>
                  <a:lnTo>
                    <a:pt x="17110" y="19015"/>
                  </a:lnTo>
                  <a:cubicBezTo>
                    <a:pt x="17443" y="19086"/>
                    <a:pt x="17610" y="19444"/>
                    <a:pt x="17824" y="19706"/>
                  </a:cubicBezTo>
                  <a:cubicBezTo>
                    <a:pt x="17979" y="19860"/>
                    <a:pt x="18158" y="20003"/>
                    <a:pt x="18360" y="20075"/>
                  </a:cubicBezTo>
                  <a:cubicBezTo>
                    <a:pt x="18455" y="20098"/>
                    <a:pt x="18539" y="20134"/>
                    <a:pt x="18622" y="20206"/>
                  </a:cubicBezTo>
                  <a:cubicBezTo>
                    <a:pt x="18705" y="20301"/>
                    <a:pt x="18717" y="20432"/>
                    <a:pt x="18741" y="20551"/>
                  </a:cubicBezTo>
                  <a:cubicBezTo>
                    <a:pt x="18765" y="20789"/>
                    <a:pt x="18801" y="21039"/>
                    <a:pt x="18824" y="21289"/>
                  </a:cubicBezTo>
                  <a:cubicBezTo>
                    <a:pt x="19098" y="20837"/>
                    <a:pt x="19289" y="20325"/>
                    <a:pt x="19277" y="19801"/>
                  </a:cubicBezTo>
                  <a:cubicBezTo>
                    <a:pt x="19253" y="19289"/>
                    <a:pt x="18931" y="18872"/>
                    <a:pt x="18455" y="18646"/>
                  </a:cubicBezTo>
                  <a:cubicBezTo>
                    <a:pt x="18693" y="18396"/>
                    <a:pt x="19003" y="18182"/>
                    <a:pt x="19348" y="18158"/>
                  </a:cubicBezTo>
                  <a:cubicBezTo>
                    <a:pt x="19367" y="18156"/>
                    <a:pt x="19385" y="18156"/>
                    <a:pt x="19404" y="18156"/>
                  </a:cubicBezTo>
                  <a:cubicBezTo>
                    <a:pt x="19737" y="18156"/>
                    <a:pt x="20115" y="18353"/>
                    <a:pt x="20194" y="18658"/>
                  </a:cubicBezTo>
                  <a:cubicBezTo>
                    <a:pt x="20063" y="17801"/>
                    <a:pt x="19312" y="17086"/>
                    <a:pt x="18455" y="16979"/>
                  </a:cubicBezTo>
                  <a:cubicBezTo>
                    <a:pt x="18418" y="16975"/>
                    <a:pt x="18381" y="16973"/>
                    <a:pt x="18342" y="16973"/>
                  </a:cubicBezTo>
                  <a:cubicBezTo>
                    <a:pt x="18256" y="16973"/>
                    <a:pt x="18168" y="16985"/>
                    <a:pt x="18086" y="17027"/>
                  </a:cubicBezTo>
                  <a:cubicBezTo>
                    <a:pt x="17979" y="17062"/>
                    <a:pt x="17908" y="17170"/>
                    <a:pt x="17824" y="17265"/>
                  </a:cubicBezTo>
                  <a:cubicBezTo>
                    <a:pt x="17681" y="17455"/>
                    <a:pt x="17455" y="17634"/>
                    <a:pt x="17312" y="17824"/>
                  </a:cubicBezTo>
                  <a:cubicBezTo>
                    <a:pt x="16324" y="16943"/>
                    <a:pt x="15502" y="15800"/>
                    <a:pt x="14895" y="14622"/>
                  </a:cubicBezTo>
                  <a:cubicBezTo>
                    <a:pt x="15109" y="14547"/>
                    <a:pt x="15352" y="14501"/>
                    <a:pt x="15580" y="14501"/>
                  </a:cubicBezTo>
                  <a:cubicBezTo>
                    <a:pt x="15606" y="14501"/>
                    <a:pt x="15632" y="14501"/>
                    <a:pt x="15657" y="14503"/>
                  </a:cubicBezTo>
                  <a:cubicBezTo>
                    <a:pt x="15467" y="13991"/>
                    <a:pt x="15026" y="13586"/>
                    <a:pt x="14550" y="13276"/>
                  </a:cubicBezTo>
                  <a:cubicBezTo>
                    <a:pt x="14098" y="12955"/>
                    <a:pt x="13574" y="12717"/>
                    <a:pt x="13109" y="12407"/>
                  </a:cubicBezTo>
                  <a:cubicBezTo>
                    <a:pt x="12847" y="12228"/>
                    <a:pt x="12585" y="12026"/>
                    <a:pt x="12443" y="11740"/>
                  </a:cubicBezTo>
                  <a:cubicBezTo>
                    <a:pt x="12276" y="11407"/>
                    <a:pt x="12288" y="11026"/>
                    <a:pt x="12312" y="10657"/>
                  </a:cubicBezTo>
                  <a:cubicBezTo>
                    <a:pt x="12324" y="10145"/>
                    <a:pt x="12407" y="9597"/>
                    <a:pt x="12431" y="9085"/>
                  </a:cubicBezTo>
                  <a:cubicBezTo>
                    <a:pt x="12764" y="9847"/>
                    <a:pt x="13121" y="10621"/>
                    <a:pt x="13597" y="11312"/>
                  </a:cubicBezTo>
                  <a:cubicBezTo>
                    <a:pt x="14074" y="11990"/>
                    <a:pt x="14633" y="12526"/>
                    <a:pt x="15372" y="12883"/>
                  </a:cubicBezTo>
                  <a:cubicBezTo>
                    <a:pt x="15169" y="12288"/>
                    <a:pt x="14991" y="11693"/>
                    <a:pt x="14836" y="11085"/>
                  </a:cubicBezTo>
                  <a:cubicBezTo>
                    <a:pt x="14669" y="10359"/>
                    <a:pt x="14657" y="9597"/>
                    <a:pt x="14729" y="8847"/>
                  </a:cubicBezTo>
                  <a:lnTo>
                    <a:pt x="14729" y="8847"/>
                  </a:lnTo>
                  <a:cubicBezTo>
                    <a:pt x="15383" y="10359"/>
                    <a:pt x="15848" y="11943"/>
                    <a:pt x="16729" y="13336"/>
                  </a:cubicBezTo>
                  <a:cubicBezTo>
                    <a:pt x="17597" y="14696"/>
                    <a:pt x="19054" y="15861"/>
                    <a:pt x="20646" y="15861"/>
                  </a:cubicBezTo>
                  <a:cubicBezTo>
                    <a:pt x="20670" y="15861"/>
                    <a:pt x="20693" y="15860"/>
                    <a:pt x="20717" y="15860"/>
                  </a:cubicBezTo>
                  <a:cubicBezTo>
                    <a:pt x="19551" y="15145"/>
                    <a:pt x="18741" y="13955"/>
                    <a:pt x="18289" y="12657"/>
                  </a:cubicBezTo>
                  <a:cubicBezTo>
                    <a:pt x="17848" y="11371"/>
                    <a:pt x="17788" y="10002"/>
                    <a:pt x="17824" y="8633"/>
                  </a:cubicBezTo>
                  <a:lnTo>
                    <a:pt x="17824" y="8633"/>
                  </a:lnTo>
                  <a:cubicBezTo>
                    <a:pt x="18348" y="9764"/>
                    <a:pt x="18872" y="10919"/>
                    <a:pt x="19741" y="11836"/>
                  </a:cubicBezTo>
                  <a:cubicBezTo>
                    <a:pt x="20530" y="12680"/>
                    <a:pt x="21484" y="13213"/>
                    <a:pt x="22624" y="13213"/>
                  </a:cubicBezTo>
                  <a:cubicBezTo>
                    <a:pt x="22706" y="13213"/>
                    <a:pt x="22789" y="13210"/>
                    <a:pt x="22872" y="13205"/>
                  </a:cubicBezTo>
                  <a:cubicBezTo>
                    <a:pt x="21837" y="12621"/>
                    <a:pt x="21075" y="11621"/>
                    <a:pt x="20610" y="10538"/>
                  </a:cubicBezTo>
                  <a:cubicBezTo>
                    <a:pt x="20158" y="9454"/>
                    <a:pt x="19991" y="8216"/>
                    <a:pt x="19860" y="7025"/>
                  </a:cubicBezTo>
                  <a:lnTo>
                    <a:pt x="19860" y="7025"/>
                  </a:lnTo>
                  <a:cubicBezTo>
                    <a:pt x="20403" y="7527"/>
                    <a:pt x="21105" y="7788"/>
                    <a:pt x="21824" y="7788"/>
                  </a:cubicBezTo>
                  <a:cubicBezTo>
                    <a:pt x="22130" y="7788"/>
                    <a:pt x="22440" y="7740"/>
                    <a:pt x="22741" y="7645"/>
                  </a:cubicBezTo>
                  <a:cubicBezTo>
                    <a:pt x="22015" y="7490"/>
                    <a:pt x="21491" y="6859"/>
                    <a:pt x="21134" y="6216"/>
                  </a:cubicBezTo>
                  <a:cubicBezTo>
                    <a:pt x="20777" y="5561"/>
                    <a:pt x="20598" y="4716"/>
                    <a:pt x="20134" y="4132"/>
                  </a:cubicBezTo>
                  <a:lnTo>
                    <a:pt x="20134" y="4132"/>
                  </a:lnTo>
                  <a:cubicBezTo>
                    <a:pt x="20202" y="4175"/>
                    <a:pt x="20270" y="4181"/>
                    <a:pt x="20342" y="4181"/>
                  </a:cubicBezTo>
                  <a:cubicBezTo>
                    <a:pt x="20371" y="4181"/>
                    <a:pt x="20401" y="4180"/>
                    <a:pt x="20432" y="4180"/>
                  </a:cubicBezTo>
                  <a:cubicBezTo>
                    <a:pt x="21063" y="4156"/>
                    <a:pt x="21694" y="4096"/>
                    <a:pt x="22289" y="3918"/>
                  </a:cubicBezTo>
                  <a:cubicBezTo>
                    <a:pt x="21503" y="3620"/>
                    <a:pt x="20777" y="2942"/>
                    <a:pt x="20467" y="2156"/>
                  </a:cubicBezTo>
                  <a:cubicBezTo>
                    <a:pt x="21170" y="2037"/>
                    <a:pt x="21670" y="1429"/>
                    <a:pt x="21968" y="775"/>
                  </a:cubicBezTo>
                  <a:lnTo>
                    <a:pt x="21968" y="775"/>
                  </a:lnTo>
                  <a:cubicBezTo>
                    <a:pt x="21733" y="961"/>
                    <a:pt x="21444" y="1035"/>
                    <a:pt x="21144" y="1035"/>
                  </a:cubicBezTo>
                  <a:cubicBezTo>
                    <a:pt x="20851" y="1035"/>
                    <a:pt x="20548" y="964"/>
                    <a:pt x="20277" y="858"/>
                  </a:cubicBezTo>
                  <a:cubicBezTo>
                    <a:pt x="19717" y="644"/>
                    <a:pt x="19229" y="298"/>
                    <a:pt x="18670" y="108"/>
                  </a:cubicBezTo>
                  <a:cubicBezTo>
                    <a:pt x="18460" y="42"/>
                    <a:pt x="18233" y="4"/>
                    <a:pt x="18011" y="4"/>
                  </a:cubicBezTo>
                  <a:cubicBezTo>
                    <a:pt x="17627" y="4"/>
                    <a:pt x="17256" y="119"/>
                    <a:pt x="17015" y="406"/>
                  </a:cubicBezTo>
                  <a:cubicBezTo>
                    <a:pt x="16884" y="548"/>
                    <a:pt x="16788" y="739"/>
                    <a:pt x="16717" y="918"/>
                  </a:cubicBezTo>
                  <a:cubicBezTo>
                    <a:pt x="16419" y="1656"/>
                    <a:pt x="16288" y="2346"/>
                    <a:pt x="16372" y="3120"/>
                  </a:cubicBezTo>
                  <a:cubicBezTo>
                    <a:pt x="16407" y="2942"/>
                    <a:pt x="16443" y="2787"/>
                    <a:pt x="16479" y="2608"/>
                  </a:cubicBezTo>
                  <a:cubicBezTo>
                    <a:pt x="16526" y="2394"/>
                    <a:pt x="16562" y="2191"/>
                    <a:pt x="16741" y="2072"/>
                  </a:cubicBezTo>
                  <a:cubicBezTo>
                    <a:pt x="16828" y="2009"/>
                    <a:pt x="16927" y="1984"/>
                    <a:pt x="17029" y="1984"/>
                  </a:cubicBezTo>
                  <a:cubicBezTo>
                    <a:pt x="17176" y="1984"/>
                    <a:pt x="17328" y="2038"/>
                    <a:pt x="17455" y="2108"/>
                  </a:cubicBezTo>
                  <a:cubicBezTo>
                    <a:pt x="17729" y="2251"/>
                    <a:pt x="17979" y="2501"/>
                    <a:pt x="17931" y="2799"/>
                  </a:cubicBezTo>
                  <a:cubicBezTo>
                    <a:pt x="17908" y="2965"/>
                    <a:pt x="17812" y="3084"/>
                    <a:pt x="17693" y="3204"/>
                  </a:cubicBezTo>
                  <a:cubicBezTo>
                    <a:pt x="17550" y="3358"/>
                    <a:pt x="17431" y="3513"/>
                    <a:pt x="17265" y="3656"/>
                  </a:cubicBezTo>
                  <a:cubicBezTo>
                    <a:pt x="17313" y="3653"/>
                    <a:pt x="17364" y="3652"/>
                    <a:pt x="17414" y="3652"/>
                  </a:cubicBezTo>
                  <a:cubicBezTo>
                    <a:pt x="17610" y="3652"/>
                    <a:pt x="17808" y="3681"/>
                    <a:pt x="17931" y="3823"/>
                  </a:cubicBezTo>
                  <a:cubicBezTo>
                    <a:pt x="18098" y="4001"/>
                    <a:pt x="18074" y="4287"/>
                    <a:pt x="17955" y="4477"/>
                  </a:cubicBezTo>
                  <a:cubicBezTo>
                    <a:pt x="17836" y="4692"/>
                    <a:pt x="17622" y="4823"/>
                    <a:pt x="17431" y="4954"/>
                  </a:cubicBezTo>
                  <a:cubicBezTo>
                    <a:pt x="17003" y="5251"/>
                    <a:pt x="16562" y="5537"/>
                    <a:pt x="16074" y="5716"/>
                  </a:cubicBezTo>
                  <a:cubicBezTo>
                    <a:pt x="15793" y="5819"/>
                    <a:pt x="15464" y="5878"/>
                    <a:pt x="15143" y="5878"/>
                  </a:cubicBezTo>
                  <a:cubicBezTo>
                    <a:pt x="14906" y="5878"/>
                    <a:pt x="14674" y="5846"/>
                    <a:pt x="14467" y="5775"/>
                  </a:cubicBezTo>
                  <a:cubicBezTo>
                    <a:pt x="14336" y="6144"/>
                    <a:pt x="14002" y="6430"/>
                    <a:pt x="13633" y="6597"/>
                  </a:cubicBezTo>
                  <a:cubicBezTo>
                    <a:pt x="13443" y="6668"/>
                    <a:pt x="13252" y="6728"/>
                    <a:pt x="13038" y="6752"/>
                  </a:cubicBezTo>
                  <a:lnTo>
                    <a:pt x="13145" y="5620"/>
                  </a:lnTo>
                  <a:cubicBezTo>
                    <a:pt x="12978" y="5466"/>
                    <a:pt x="12966" y="5061"/>
                    <a:pt x="13133" y="4882"/>
                  </a:cubicBezTo>
                  <a:cubicBezTo>
                    <a:pt x="13193" y="4823"/>
                    <a:pt x="13276" y="4763"/>
                    <a:pt x="13288" y="4668"/>
                  </a:cubicBezTo>
                  <a:cubicBezTo>
                    <a:pt x="13312" y="4549"/>
                    <a:pt x="13193" y="4477"/>
                    <a:pt x="13074" y="4430"/>
                  </a:cubicBezTo>
                  <a:cubicBezTo>
                    <a:pt x="12847" y="4370"/>
                    <a:pt x="12609" y="4394"/>
                    <a:pt x="12383" y="4370"/>
                  </a:cubicBezTo>
                  <a:cubicBezTo>
                    <a:pt x="12216" y="4358"/>
                    <a:pt x="12062" y="4335"/>
                    <a:pt x="11919" y="4239"/>
                  </a:cubicBezTo>
                  <a:lnTo>
                    <a:pt x="12038" y="4239"/>
                  </a:lnTo>
                  <a:cubicBezTo>
                    <a:pt x="12990" y="4216"/>
                    <a:pt x="13943" y="4180"/>
                    <a:pt x="14883" y="4156"/>
                  </a:cubicBezTo>
                  <a:cubicBezTo>
                    <a:pt x="15050" y="4156"/>
                    <a:pt x="15229" y="4132"/>
                    <a:pt x="15360" y="4037"/>
                  </a:cubicBezTo>
                  <a:cubicBezTo>
                    <a:pt x="15455" y="3954"/>
                    <a:pt x="15491" y="3870"/>
                    <a:pt x="15538" y="3763"/>
                  </a:cubicBezTo>
                  <a:cubicBezTo>
                    <a:pt x="15669" y="3406"/>
                    <a:pt x="15705" y="3001"/>
                    <a:pt x="15598" y="2632"/>
                  </a:cubicBezTo>
                  <a:cubicBezTo>
                    <a:pt x="15586" y="2608"/>
                    <a:pt x="15586" y="2561"/>
                    <a:pt x="15550" y="2549"/>
                  </a:cubicBezTo>
                  <a:cubicBezTo>
                    <a:pt x="15531" y="2526"/>
                    <a:pt x="15508" y="2516"/>
                    <a:pt x="15483" y="2516"/>
                  </a:cubicBezTo>
                  <a:cubicBezTo>
                    <a:pt x="15419" y="2516"/>
                    <a:pt x="15347" y="2583"/>
                    <a:pt x="15312" y="2644"/>
                  </a:cubicBezTo>
                  <a:cubicBezTo>
                    <a:pt x="15241" y="2823"/>
                    <a:pt x="15276" y="3037"/>
                    <a:pt x="15217" y="3215"/>
                  </a:cubicBezTo>
                  <a:cubicBezTo>
                    <a:pt x="15098" y="3537"/>
                    <a:pt x="14681" y="3656"/>
                    <a:pt x="14336" y="3704"/>
                  </a:cubicBezTo>
                  <a:cubicBezTo>
                    <a:pt x="14010" y="3744"/>
                    <a:pt x="13680" y="3764"/>
                    <a:pt x="13352" y="3764"/>
                  </a:cubicBezTo>
                  <a:cubicBezTo>
                    <a:pt x="12803" y="3764"/>
                    <a:pt x="12257" y="3708"/>
                    <a:pt x="11728" y="3596"/>
                  </a:cubicBezTo>
                  <a:cubicBezTo>
                    <a:pt x="11776" y="3477"/>
                    <a:pt x="11835" y="3382"/>
                    <a:pt x="11943" y="3299"/>
                  </a:cubicBezTo>
                  <a:cubicBezTo>
                    <a:pt x="12124" y="3153"/>
                    <a:pt x="12355" y="3091"/>
                    <a:pt x="12586" y="3091"/>
                  </a:cubicBezTo>
                  <a:cubicBezTo>
                    <a:pt x="12658" y="3091"/>
                    <a:pt x="12729" y="3097"/>
                    <a:pt x="12800" y="3108"/>
                  </a:cubicBezTo>
                  <a:cubicBezTo>
                    <a:pt x="12978" y="3120"/>
                    <a:pt x="13145" y="3168"/>
                    <a:pt x="13324" y="3168"/>
                  </a:cubicBezTo>
                  <a:cubicBezTo>
                    <a:pt x="13824" y="3168"/>
                    <a:pt x="14717" y="2489"/>
                    <a:pt x="14324" y="1918"/>
                  </a:cubicBezTo>
                  <a:lnTo>
                    <a:pt x="14324" y="1918"/>
                  </a:lnTo>
                  <a:cubicBezTo>
                    <a:pt x="14216" y="2008"/>
                    <a:pt x="14081" y="2050"/>
                    <a:pt x="13949" y="2050"/>
                  </a:cubicBezTo>
                  <a:cubicBezTo>
                    <a:pt x="13907" y="2050"/>
                    <a:pt x="13865" y="2045"/>
                    <a:pt x="13824" y="2037"/>
                  </a:cubicBezTo>
                  <a:cubicBezTo>
                    <a:pt x="13347" y="1953"/>
                    <a:pt x="13086" y="1513"/>
                    <a:pt x="12859" y="1132"/>
                  </a:cubicBezTo>
                  <a:cubicBezTo>
                    <a:pt x="12716" y="882"/>
                    <a:pt x="12562" y="620"/>
                    <a:pt x="12335" y="429"/>
                  </a:cubicBezTo>
                  <a:cubicBezTo>
                    <a:pt x="12038" y="179"/>
                    <a:pt x="11645" y="84"/>
                    <a:pt x="1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20;p27">
              <a:extLst>
                <a:ext uri="{FF2B5EF4-FFF2-40B4-BE49-F238E27FC236}">
                  <a16:creationId xmlns:a16="http://schemas.microsoft.com/office/drawing/2014/main" id="{EA73BB37-C13A-D1DD-30A5-EDD4A3267EAD}"/>
                </a:ext>
              </a:extLst>
            </p:cNvPr>
            <p:cNvSpPr/>
            <p:nvPr/>
          </p:nvSpPr>
          <p:spPr>
            <a:xfrm>
              <a:off x="988832" y="5572524"/>
              <a:ext cx="429642" cy="428353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21;p27">
              <a:extLst>
                <a:ext uri="{FF2B5EF4-FFF2-40B4-BE49-F238E27FC236}">
                  <a16:creationId xmlns:a16="http://schemas.microsoft.com/office/drawing/2014/main" id="{86628CE2-E04A-DC6B-29BE-562BF6BA9E05}"/>
                </a:ext>
              </a:extLst>
            </p:cNvPr>
            <p:cNvSpPr/>
            <p:nvPr/>
          </p:nvSpPr>
          <p:spPr>
            <a:xfrm>
              <a:off x="916357" y="5572924"/>
              <a:ext cx="243904" cy="240127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22;p27">
              <a:extLst>
                <a:ext uri="{FF2B5EF4-FFF2-40B4-BE49-F238E27FC236}">
                  <a16:creationId xmlns:a16="http://schemas.microsoft.com/office/drawing/2014/main" id="{3172EAA2-4588-C06D-F1FA-E4281E4534B3}"/>
                </a:ext>
              </a:extLst>
            </p:cNvPr>
            <p:cNvSpPr/>
            <p:nvPr/>
          </p:nvSpPr>
          <p:spPr>
            <a:xfrm>
              <a:off x="1175062" y="5827806"/>
              <a:ext cx="170408" cy="173074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5;p29">
            <a:extLst>
              <a:ext uri="{FF2B5EF4-FFF2-40B4-BE49-F238E27FC236}">
                <a16:creationId xmlns:a16="http://schemas.microsoft.com/office/drawing/2014/main" id="{9AAACCBD-78CC-59F9-E6BB-051CE5C39AF4}"/>
              </a:ext>
            </a:extLst>
          </p:cNvPr>
          <p:cNvSpPr/>
          <p:nvPr/>
        </p:nvSpPr>
        <p:spPr>
          <a:xfrm>
            <a:off x="14613618" y="2146115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29">
            <a:extLst>
              <a:ext uri="{FF2B5EF4-FFF2-40B4-BE49-F238E27FC236}">
                <a16:creationId xmlns:a16="http://schemas.microsoft.com/office/drawing/2014/main" id="{6275EA75-A8C1-3459-EB1F-A2ED5B0275AF}"/>
              </a:ext>
            </a:extLst>
          </p:cNvPr>
          <p:cNvSpPr/>
          <p:nvPr/>
        </p:nvSpPr>
        <p:spPr>
          <a:xfrm>
            <a:off x="-4456850" y="2319190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37;p29">
            <a:extLst>
              <a:ext uri="{FF2B5EF4-FFF2-40B4-BE49-F238E27FC236}">
                <a16:creationId xmlns:a16="http://schemas.microsoft.com/office/drawing/2014/main" id="{A94DA412-870C-D3A9-AE9A-25AE2AA157B8}"/>
              </a:ext>
            </a:extLst>
          </p:cNvPr>
          <p:cNvSpPr/>
          <p:nvPr/>
        </p:nvSpPr>
        <p:spPr>
          <a:xfrm>
            <a:off x="14613618" y="741034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38;p29">
            <a:extLst>
              <a:ext uri="{FF2B5EF4-FFF2-40B4-BE49-F238E27FC236}">
                <a16:creationId xmlns:a16="http://schemas.microsoft.com/office/drawing/2014/main" id="{90F704A5-C387-B3CC-8B4E-D7B9EB9C630E}"/>
              </a:ext>
            </a:extLst>
          </p:cNvPr>
          <p:cNvSpPr/>
          <p:nvPr/>
        </p:nvSpPr>
        <p:spPr>
          <a:xfrm>
            <a:off x="-4447469" y="950746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9;p29">
            <a:extLst>
              <a:ext uri="{FF2B5EF4-FFF2-40B4-BE49-F238E27FC236}">
                <a16:creationId xmlns:a16="http://schemas.microsoft.com/office/drawing/2014/main" id="{0829FB53-EE80-720D-C002-3A155018D42F}"/>
              </a:ext>
            </a:extLst>
          </p:cNvPr>
          <p:cNvSpPr txBox="1">
            <a:spLocks/>
          </p:cNvSpPr>
          <p:nvPr/>
        </p:nvSpPr>
        <p:spPr>
          <a:xfrm>
            <a:off x="-3460080" y="1203531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dirty="0"/>
              <a:t>Introduction</a:t>
            </a:r>
          </a:p>
        </p:txBody>
      </p:sp>
      <p:sp>
        <p:nvSpPr>
          <p:cNvPr id="7" name="Google Shape;240;p29">
            <a:extLst>
              <a:ext uri="{FF2B5EF4-FFF2-40B4-BE49-F238E27FC236}">
                <a16:creationId xmlns:a16="http://schemas.microsoft.com/office/drawing/2014/main" id="{51D0E863-A18C-6140-63E5-2C23BD70AB29}"/>
              </a:ext>
            </a:extLst>
          </p:cNvPr>
          <p:cNvSpPr txBox="1">
            <a:spLocks/>
          </p:cNvSpPr>
          <p:nvPr/>
        </p:nvSpPr>
        <p:spPr>
          <a:xfrm>
            <a:off x="15557493" y="986020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/>
              <a:t>Story</a:t>
            </a:r>
            <a:endParaRPr lang="vi-VN" sz="3200" dirty="0"/>
          </a:p>
        </p:txBody>
      </p:sp>
      <p:sp>
        <p:nvSpPr>
          <p:cNvPr id="8" name="Google Shape;241;p29">
            <a:extLst>
              <a:ext uri="{FF2B5EF4-FFF2-40B4-BE49-F238E27FC236}">
                <a16:creationId xmlns:a16="http://schemas.microsoft.com/office/drawing/2014/main" id="{9F0F58BF-C1A9-5FA4-1A03-1D7A520A1ABA}"/>
              </a:ext>
            </a:extLst>
          </p:cNvPr>
          <p:cNvSpPr txBox="1">
            <a:spLocks/>
          </p:cNvSpPr>
          <p:nvPr/>
        </p:nvSpPr>
        <p:spPr>
          <a:xfrm>
            <a:off x="-3448899" y="2561992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dirty="0"/>
              <a:t>Tutorial</a:t>
            </a:r>
          </a:p>
        </p:txBody>
      </p:sp>
      <p:sp>
        <p:nvSpPr>
          <p:cNvPr id="9" name="Google Shape;242;p29">
            <a:extLst>
              <a:ext uri="{FF2B5EF4-FFF2-40B4-BE49-F238E27FC236}">
                <a16:creationId xmlns:a16="http://schemas.microsoft.com/office/drawing/2014/main" id="{AD0C7E29-50BC-F455-057C-25D0BF4AEC6D}"/>
              </a:ext>
            </a:extLst>
          </p:cNvPr>
          <p:cNvSpPr txBox="1">
            <a:spLocks/>
          </p:cNvSpPr>
          <p:nvPr/>
        </p:nvSpPr>
        <p:spPr>
          <a:xfrm>
            <a:off x="15557493" y="2723771"/>
            <a:ext cx="295945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/>
              <a:t>Design &amp; New features</a:t>
            </a:r>
            <a:endParaRPr lang="vi-VN" sz="3200" dirty="0"/>
          </a:p>
        </p:txBody>
      </p:sp>
      <p:sp>
        <p:nvSpPr>
          <p:cNvPr id="229" name="Google Shape;244;p29">
            <a:extLst>
              <a:ext uri="{FF2B5EF4-FFF2-40B4-BE49-F238E27FC236}">
                <a16:creationId xmlns:a16="http://schemas.microsoft.com/office/drawing/2014/main" id="{151B2E16-A26D-AEBB-93E5-1EA88E5EE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369344" y="1142800"/>
            <a:ext cx="6231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0" name="Google Shape;246;p29">
            <a:extLst>
              <a:ext uri="{FF2B5EF4-FFF2-40B4-BE49-F238E27FC236}">
                <a16:creationId xmlns:a16="http://schemas.microsoft.com/office/drawing/2014/main" id="{61B19906-7B49-B980-E46A-CE13023A38D6}"/>
              </a:ext>
            </a:extLst>
          </p:cNvPr>
          <p:cNvSpPr txBox="1">
            <a:spLocks/>
          </p:cNvSpPr>
          <p:nvPr/>
        </p:nvSpPr>
        <p:spPr>
          <a:xfrm>
            <a:off x="14691746" y="938319"/>
            <a:ext cx="6231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02</a:t>
            </a:r>
            <a:endParaRPr lang="en" dirty="0"/>
          </a:p>
        </p:txBody>
      </p:sp>
      <p:sp>
        <p:nvSpPr>
          <p:cNvPr id="234" name="Google Shape;249;p29">
            <a:extLst>
              <a:ext uri="{FF2B5EF4-FFF2-40B4-BE49-F238E27FC236}">
                <a16:creationId xmlns:a16="http://schemas.microsoft.com/office/drawing/2014/main" id="{B42298DC-2B18-7C9F-B05C-D024AA1A71CA}"/>
              </a:ext>
            </a:extLst>
          </p:cNvPr>
          <p:cNvSpPr txBox="1">
            <a:spLocks/>
          </p:cNvSpPr>
          <p:nvPr/>
        </p:nvSpPr>
        <p:spPr>
          <a:xfrm>
            <a:off x="14691746" y="2287521"/>
            <a:ext cx="6231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04</a:t>
            </a:r>
            <a:endParaRPr lang="en" dirty="0"/>
          </a:p>
        </p:txBody>
      </p:sp>
      <p:sp>
        <p:nvSpPr>
          <p:cNvPr id="235" name="Google Shape;255;p29">
            <a:extLst>
              <a:ext uri="{FF2B5EF4-FFF2-40B4-BE49-F238E27FC236}">
                <a16:creationId xmlns:a16="http://schemas.microsoft.com/office/drawing/2014/main" id="{D169C356-69FF-1991-212B-323A0834383F}"/>
              </a:ext>
            </a:extLst>
          </p:cNvPr>
          <p:cNvSpPr/>
          <p:nvPr/>
        </p:nvSpPr>
        <p:spPr>
          <a:xfrm>
            <a:off x="13941249" y="2329408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>
            <a:extLst>
              <a:ext uri="{FF2B5EF4-FFF2-40B4-BE49-F238E27FC236}">
                <a16:creationId xmlns:a16="http://schemas.microsoft.com/office/drawing/2014/main" id="{9294B74F-BB0E-2082-7F55-F1356291C19A}"/>
              </a:ext>
            </a:extLst>
          </p:cNvPr>
          <p:cNvSpPr/>
          <p:nvPr/>
        </p:nvSpPr>
        <p:spPr>
          <a:xfrm>
            <a:off x="-4447469" y="3693811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48;p29">
            <a:extLst>
              <a:ext uri="{FF2B5EF4-FFF2-40B4-BE49-F238E27FC236}">
                <a16:creationId xmlns:a16="http://schemas.microsoft.com/office/drawing/2014/main" id="{FC50B70D-E3FC-5B0F-C5A8-965E78CA11F3}"/>
              </a:ext>
            </a:extLst>
          </p:cNvPr>
          <p:cNvSpPr txBox="1">
            <a:spLocks/>
          </p:cNvSpPr>
          <p:nvPr/>
        </p:nvSpPr>
        <p:spPr>
          <a:xfrm>
            <a:off x="-4378725" y="3889441"/>
            <a:ext cx="623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3000" b="0" i="0" u="none" strike="noStrike" cap="none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56" name="Google Shape;236;p29">
            <a:extLst>
              <a:ext uri="{FF2B5EF4-FFF2-40B4-BE49-F238E27FC236}">
                <a16:creationId xmlns:a16="http://schemas.microsoft.com/office/drawing/2014/main" id="{3DC6D917-9A95-D9B8-4830-2D4DD6305696}"/>
              </a:ext>
            </a:extLst>
          </p:cNvPr>
          <p:cNvSpPr/>
          <p:nvPr/>
        </p:nvSpPr>
        <p:spPr>
          <a:xfrm>
            <a:off x="14613618" y="3551196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48;p29">
            <a:extLst>
              <a:ext uri="{FF2B5EF4-FFF2-40B4-BE49-F238E27FC236}">
                <a16:creationId xmlns:a16="http://schemas.microsoft.com/office/drawing/2014/main" id="{03C70F33-0D58-1ED6-D1FD-E97625FA573F}"/>
              </a:ext>
            </a:extLst>
          </p:cNvPr>
          <p:cNvSpPr txBox="1">
            <a:spLocks/>
          </p:cNvSpPr>
          <p:nvPr/>
        </p:nvSpPr>
        <p:spPr>
          <a:xfrm>
            <a:off x="14691743" y="3712584"/>
            <a:ext cx="623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3000" b="0" i="0" u="none" strike="noStrike" cap="none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58" name="Google Shape;241;p29">
            <a:extLst>
              <a:ext uri="{FF2B5EF4-FFF2-40B4-BE49-F238E27FC236}">
                <a16:creationId xmlns:a16="http://schemas.microsoft.com/office/drawing/2014/main" id="{873333F8-ED6E-F908-9C30-0E1C1B83B02B}"/>
              </a:ext>
            </a:extLst>
          </p:cNvPr>
          <p:cNvSpPr txBox="1">
            <a:spLocks/>
          </p:cNvSpPr>
          <p:nvPr/>
        </p:nvSpPr>
        <p:spPr>
          <a:xfrm>
            <a:off x="-3551334" y="4266478"/>
            <a:ext cx="263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1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en-US" sz="3200" dirty="0"/>
              <a:t>4 Properties of OOP</a:t>
            </a:r>
          </a:p>
        </p:txBody>
      </p:sp>
      <p:sp>
        <p:nvSpPr>
          <p:cNvPr id="259" name="Google Shape;241;p29">
            <a:extLst>
              <a:ext uri="{FF2B5EF4-FFF2-40B4-BE49-F238E27FC236}">
                <a16:creationId xmlns:a16="http://schemas.microsoft.com/office/drawing/2014/main" id="{344F7078-2E32-0563-712C-A3BD4D869B08}"/>
              </a:ext>
            </a:extLst>
          </p:cNvPr>
          <p:cNvSpPr txBox="1">
            <a:spLocks/>
          </p:cNvSpPr>
          <p:nvPr/>
        </p:nvSpPr>
        <p:spPr>
          <a:xfrm>
            <a:off x="15722018" y="3803981"/>
            <a:ext cx="263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1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en-US" sz="3200" dirty="0"/>
              <a:t>UML - Diagram</a:t>
            </a:r>
          </a:p>
        </p:txBody>
      </p:sp>
      <p:sp>
        <p:nvSpPr>
          <p:cNvPr id="260" name="Google Shape;248;p29">
            <a:extLst>
              <a:ext uri="{FF2B5EF4-FFF2-40B4-BE49-F238E27FC236}">
                <a16:creationId xmlns:a16="http://schemas.microsoft.com/office/drawing/2014/main" id="{8937E7A0-7546-7E62-02CA-84CA26E31416}"/>
              </a:ext>
            </a:extLst>
          </p:cNvPr>
          <p:cNvSpPr txBox="1">
            <a:spLocks/>
          </p:cNvSpPr>
          <p:nvPr/>
        </p:nvSpPr>
        <p:spPr>
          <a:xfrm>
            <a:off x="-4378725" y="2473145"/>
            <a:ext cx="6231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03</a:t>
            </a:r>
          </a:p>
        </p:txBody>
      </p:sp>
      <p:grpSp>
        <p:nvGrpSpPr>
          <p:cNvPr id="261" name="Google Shape;252;p29">
            <a:extLst>
              <a:ext uri="{FF2B5EF4-FFF2-40B4-BE49-F238E27FC236}">
                <a16:creationId xmlns:a16="http://schemas.microsoft.com/office/drawing/2014/main" id="{1C7D9383-45D9-580B-1A90-32AC19B6CC72}"/>
              </a:ext>
            </a:extLst>
          </p:cNvPr>
          <p:cNvGrpSpPr/>
          <p:nvPr/>
        </p:nvGrpSpPr>
        <p:grpSpPr>
          <a:xfrm>
            <a:off x="-12882072" y="5293973"/>
            <a:ext cx="11553696" cy="9971429"/>
            <a:chOff x="7459873" y="-578014"/>
            <a:chExt cx="2675968" cy="2419030"/>
          </a:xfrm>
        </p:grpSpPr>
        <p:sp>
          <p:nvSpPr>
            <p:cNvPr id="262" name="Google Shape;253;p29">
              <a:extLst>
                <a:ext uri="{FF2B5EF4-FFF2-40B4-BE49-F238E27FC236}">
                  <a16:creationId xmlns:a16="http://schemas.microsoft.com/office/drawing/2014/main" id="{0E847223-5504-0434-DC3F-723A411DDF94}"/>
                </a:ext>
              </a:extLst>
            </p:cNvPr>
            <p:cNvSpPr/>
            <p:nvPr/>
          </p:nvSpPr>
          <p:spPr>
            <a:xfrm rot="-509776">
              <a:off x="7601005" y="-412644"/>
              <a:ext cx="2393704" cy="2088291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1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1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30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30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1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1" y="44244"/>
                    <a:pt x="40720" y="42374"/>
                    <a:pt x="42910" y="40588"/>
                  </a:cubicBezTo>
                  <a:cubicBezTo>
                    <a:pt x="44101" y="41088"/>
                    <a:pt x="45149" y="41672"/>
                    <a:pt x="46054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9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079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76200" dir="282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54;p29">
              <a:extLst>
                <a:ext uri="{FF2B5EF4-FFF2-40B4-BE49-F238E27FC236}">
                  <a16:creationId xmlns:a16="http://schemas.microsoft.com/office/drawing/2014/main" id="{E3C8FE90-2CE6-FD44-8607-0EC09158378B}"/>
                </a:ext>
              </a:extLst>
            </p:cNvPr>
            <p:cNvSpPr/>
            <p:nvPr/>
          </p:nvSpPr>
          <p:spPr>
            <a:xfrm rot="-509776">
              <a:off x="7804982" y="-332177"/>
              <a:ext cx="1971132" cy="1819474"/>
            </a:xfrm>
            <a:custGeom>
              <a:avLst/>
              <a:gdLst/>
              <a:ahLst/>
              <a:cxnLst/>
              <a:rect l="l" t="t" r="r" b="b"/>
              <a:pathLst>
                <a:path w="54562" h="50364" extrusionOk="0">
                  <a:moveTo>
                    <a:pt x="14678" y="8094"/>
                  </a:moveTo>
                  <a:cubicBezTo>
                    <a:pt x="14830" y="8094"/>
                    <a:pt x="14979" y="8150"/>
                    <a:pt x="15086" y="8264"/>
                  </a:cubicBezTo>
                  <a:cubicBezTo>
                    <a:pt x="15324" y="8502"/>
                    <a:pt x="15324" y="8859"/>
                    <a:pt x="15074" y="9097"/>
                  </a:cubicBezTo>
                  <a:cubicBezTo>
                    <a:pt x="15062" y="9097"/>
                    <a:pt x="15062" y="9109"/>
                    <a:pt x="15039" y="9109"/>
                  </a:cubicBezTo>
                  <a:cubicBezTo>
                    <a:pt x="15229" y="8906"/>
                    <a:pt x="15229" y="8597"/>
                    <a:pt x="15027" y="8395"/>
                  </a:cubicBezTo>
                  <a:cubicBezTo>
                    <a:pt x="14931" y="8293"/>
                    <a:pt x="14803" y="8243"/>
                    <a:pt x="14672" y="8243"/>
                  </a:cubicBezTo>
                  <a:cubicBezTo>
                    <a:pt x="14541" y="8243"/>
                    <a:pt x="14407" y="8293"/>
                    <a:pt x="14300" y="8395"/>
                  </a:cubicBezTo>
                  <a:cubicBezTo>
                    <a:pt x="14110" y="8597"/>
                    <a:pt x="14110" y="8906"/>
                    <a:pt x="14288" y="9109"/>
                  </a:cubicBezTo>
                  <a:cubicBezTo>
                    <a:pt x="14277" y="9109"/>
                    <a:pt x="14277" y="9109"/>
                    <a:pt x="14253" y="9097"/>
                  </a:cubicBezTo>
                  <a:cubicBezTo>
                    <a:pt x="14038" y="8859"/>
                    <a:pt x="14038" y="8490"/>
                    <a:pt x="14253" y="8264"/>
                  </a:cubicBezTo>
                  <a:cubicBezTo>
                    <a:pt x="14372" y="8150"/>
                    <a:pt x="14527" y="8094"/>
                    <a:pt x="14678" y="8094"/>
                  </a:cubicBezTo>
                  <a:close/>
                  <a:moveTo>
                    <a:pt x="39415" y="8094"/>
                  </a:moveTo>
                  <a:cubicBezTo>
                    <a:pt x="39565" y="8094"/>
                    <a:pt x="39714" y="8150"/>
                    <a:pt x="39827" y="8264"/>
                  </a:cubicBezTo>
                  <a:cubicBezTo>
                    <a:pt x="40042" y="8502"/>
                    <a:pt x="40042" y="8871"/>
                    <a:pt x="39827" y="9097"/>
                  </a:cubicBezTo>
                  <a:cubicBezTo>
                    <a:pt x="39804" y="9097"/>
                    <a:pt x="39804" y="9109"/>
                    <a:pt x="39792" y="9109"/>
                  </a:cubicBezTo>
                  <a:cubicBezTo>
                    <a:pt x="39970" y="8906"/>
                    <a:pt x="39970" y="8597"/>
                    <a:pt x="39780" y="8395"/>
                  </a:cubicBezTo>
                  <a:cubicBezTo>
                    <a:pt x="39684" y="8293"/>
                    <a:pt x="39553" y="8243"/>
                    <a:pt x="39421" y="8243"/>
                  </a:cubicBezTo>
                  <a:cubicBezTo>
                    <a:pt x="39289" y="8243"/>
                    <a:pt x="39155" y="8293"/>
                    <a:pt x="39053" y="8395"/>
                  </a:cubicBezTo>
                  <a:cubicBezTo>
                    <a:pt x="38863" y="8597"/>
                    <a:pt x="38863" y="8906"/>
                    <a:pt x="39030" y="9109"/>
                  </a:cubicBezTo>
                  <a:cubicBezTo>
                    <a:pt x="39018" y="9109"/>
                    <a:pt x="39018" y="9109"/>
                    <a:pt x="39006" y="9097"/>
                  </a:cubicBezTo>
                  <a:cubicBezTo>
                    <a:pt x="38780" y="8859"/>
                    <a:pt x="38780" y="8502"/>
                    <a:pt x="38994" y="8264"/>
                  </a:cubicBezTo>
                  <a:cubicBezTo>
                    <a:pt x="39113" y="8150"/>
                    <a:pt x="39265" y="8094"/>
                    <a:pt x="39415" y="8094"/>
                  </a:cubicBezTo>
                  <a:close/>
                  <a:moveTo>
                    <a:pt x="34958" y="12907"/>
                  </a:moveTo>
                  <a:lnTo>
                    <a:pt x="35267" y="13217"/>
                  </a:lnTo>
                  <a:lnTo>
                    <a:pt x="28004" y="20479"/>
                  </a:lnTo>
                  <a:lnTo>
                    <a:pt x="27695" y="20170"/>
                  </a:lnTo>
                  <a:lnTo>
                    <a:pt x="34958" y="12907"/>
                  </a:lnTo>
                  <a:close/>
                  <a:moveTo>
                    <a:pt x="27052" y="23242"/>
                  </a:moveTo>
                  <a:lnTo>
                    <a:pt x="24111" y="26171"/>
                  </a:lnTo>
                  <a:cubicBezTo>
                    <a:pt x="25147" y="26075"/>
                    <a:pt x="26218" y="26016"/>
                    <a:pt x="27290" y="26016"/>
                  </a:cubicBezTo>
                  <a:cubicBezTo>
                    <a:pt x="28207" y="26016"/>
                    <a:pt x="29076" y="26063"/>
                    <a:pt x="29957" y="26135"/>
                  </a:cubicBezTo>
                  <a:lnTo>
                    <a:pt x="27052" y="23242"/>
                  </a:lnTo>
                  <a:close/>
                  <a:moveTo>
                    <a:pt x="14629" y="7644"/>
                  </a:moveTo>
                  <a:cubicBezTo>
                    <a:pt x="14351" y="7644"/>
                    <a:pt x="14074" y="7752"/>
                    <a:pt x="13860" y="7966"/>
                  </a:cubicBezTo>
                  <a:cubicBezTo>
                    <a:pt x="13419" y="8395"/>
                    <a:pt x="13419" y="9085"/>
                    <a:pt x="13860" y="9514"/>
                  </a:cubicBezTo>
                  <a:cubicBezTo>
                    <a:pt x="14044" y="9719"/>
                    <a:pt x="14306" y="9827"/>
                    <a:pt x="14576" y="9827"/>
                  </a:cubicBezTo>
                  <a:cubicBezTo>
                    <a:pt x="14603" y="9827"/>
                    <a:pt x="14630" y="9825"/>
                    <a:pt x="14658" y="9823"/>
                  </a:cubicBezTo>
                  <a:lnTo>
                    <a:pt x="14908" y="10085"/>
                  </a:lnTo>
                  <a:lnTo>
                    <a:pt x="15050" y="9942"/>
                  </a:lnTo>
                  <a:lnTo>
                    <a:pt x="17729" y="12978"/>
                  </a:lnTo>
                  <a:lnTo>
                    <a:pt x="17515" y="13193"/>
                  </a:lnTo>
                  <a:lnTo>
                    <a:pt x="17765" y="13443"/>
                  </a:lnTo>
                  <a:lnTo>
                    <a:pt x="17634" y="13574"/>
                  </a:lnTo>
                  <a:cubicBezTo>
                    <a:pt x="17170" y="14038"/>
                    <a:pt x="16253" y="16276"/>
                    <a:pt x="16253" y="16276"/>
                  </a:cubicBezTo>
                  <a:lnTo>
                    <a:pt x="17277" y="16550"/>
                  </a:lnTo>
                  <a:cubicBezTo>
                    <a:pt x="17278" y="16553"/>
                    <a:pt x="17280" y="16555"/>
                    <a:pt x="17282" y="16555"/>
                  </a:cubicBezTo>
                  <a:cubicBezTo>
                    <a:pt x="17338" y="16555"/>
                    <a:pt x="17532" y="15251"/>
                    <a:pt x="18027" y="14514"/>
                  </a:cubicBezTo>
                  <a:cubicBezTo>
                    <a:pt x="18122" y="14348"/>
                    <a:pt x="18265" y="14193"/>
                    <a:pt x="18384" y="14038"/>
                  </a:cubicBezTo>
                  <a:lnTo>
                    <a:pt x="25445" y="21110"/>
                  </a:lnTo>
                  <a:lnTo>
                    <a:pt x="19670" y="26885"/>
                  </a:lnTo>
                  <a:cubicBezTo>
                    <a:pt x="20134" y="26790"/>
                    <a:pt x="20682" y="26706"/>
                    <a:pt x="21242" y="26611"/>
                  </a:cubicBezTo>
                  <a:lnTo>
                    <a:pt x="26099" y="21753"/>
                  </a:lnTo>
                  <a:lnTo>
                    <a:pt x="26421" y="22063"/>
                  </a:lnTo>
                  <a:lnTo>
                    <a:pt x="21980" y="26492"/>
                  </a:lnTo>
                  <a:cubicBezTo>
                    <a:pt x="22551" y="26385"/>
                    <a:pt x="23063" y="26313"/>
                    <a:pt x="23456" y="26254"/>
                  </a:cubicBezTo>
                  <a:lnTo>
                    <a:pt x="27040" y="22670"/>
                  </a:lnTo>
                  <a:lnTo>
                    <a:pt x="30552" y="26182"/>
                  </a:lnTo>
                  <a:cubicBezTo>
                    <a:pt x="30921" y="26230"/>
                    <a:pt x="31433" y="26290"/>
                    <a:pt x="31969" y="26361"/>
                  </a:cubicBezTo>
                  <a:lnTo>
                    <a:pt x="18825" y="13217"/>
                  </a:lnTo>
                  <a:lnTo>
                    <a:pt x="19134" y="12907"/>
                  </a:lnTo>
                  <a:lnTo>
                    <a:pt x="32695" y="26468"/>
                  </a:lnTo>
                  <a:cubicBezTo>
                    <a:pt x="33243" y="26552"/>
                    <a:pt x="33791" y="26635"/>
                    <a:pt x="34243" y="26718"/>
                  </a:cubicBezTo>
                  <a:lnTo>
                    <a:pt x="28540" y="21110"/>
                  </a:lnTo>
                  <a:lnTo>
                    <a:pt x="35613" y="14038"/>
                  </a:lnTo>
                  <a:cubicBezTo>
                    <a:pt x="35732" y="14193"/>
                    <a:pt x="35863" y="14348"/>
                    <a:pt x="35970" y="14514"/>
                  </a:cubicBezTo>
                  <a:cubicBezTo>
                    <a:pt x="36465" y="15251"/>
                    <a:pt x="36659" y="16555"/>
                    <a:pt x="36715" y="16555"/>
                  </a:cubicBezTo>
                  <a:cubicBezTo>
                    <a:pt x="36716" y="16555"/>
                    <a:pt x="36718" y="16553"/>
                    <a:pt x="36720" y="16550"/>
                  </a:cubicBezTo>
                  <a:lnTo>
                    <a:pt x="37744" y="16276"/>
                  </a:lnTo>
                  <a:cubicBezTo>
                    <a:pt x="37744" y="16276"/>
                    <a:pt x="36815" y="14038"/>
                    <a:pt x="36363" y="13574"/>
                  </a:cubicBezTo>
                  <a:lnTo>
                    <a:pt x="36220" y="13443"/>
                  </a:lnTo>
                  <a:lnTo>
                    <a:pt x="36482" y="13193"/>
                  </a:lnTo>
                  <a:lnTo>
                    <a:pt x="36267" y="12978"/>
                  </a:lnTo>
                  <a:lnTo>
                    <a:pt x="38946" y="9942"/>
                  </a:lnTo>
                  <a:lnTo>
                    <a:pt x="39077" y="10085"/>
                  </a:lnTo>
                  <a:lnTo>
                    <a:pt x="39339" y="9823"/>
                  </a:lnTo>
                  <a:cubicBezTo>
                    <a:pt x="39364" y="9825"/>
                    <a:pt x="39389" y="9827"/>
                    <a:pt x="39415" y="9827"/>
                  </a:cubicBezTo>
                  <a:cubicBezTo>
                    <a:pt x="39667" y="9827"/>
                    <a:pt x="39931" y="9719"/>
                    <a:pt x="40137" y="9514"/>
                  </a:cubicBezTo>
                  <a:cubicBezTo>
                    <a:pt x="40566" y="9085"/>
                    <a:pt x="40566" y="8395"/>
                    <a:pt x="40137" y="7966"/>
                  </a:cubicBezTo>
                  <a:cubicBezTo>
                    <a:pt x="39923" y="7752"/>
                    <a:pt x="39643" y="7644"/>
                    <a:pt x="39363" y="7644"/>
                  </a:cubicBezTo>
                  <a:cubicBezTo>
                    <a:pt x="39083" y="7644"/>
                    <a:pt x="38803" y="7752"/>
                    <a:pt x="38589" y="7966"/>
                  </a:cubicBezTo>
                  <a:cubicBezTo>
                    <a:pt x="38363" y="8180"/>
                    <a:pt x="38268" y="8478"/>
                    <a:pt x="38280" y="8776"/>
                  </a:cubicBezTo>
                  <a:lnTo>
                    <a:pt x="38029" y="9026"/>
                  </a:lnTo>
                  <a:lnTo>
                    <a:pt x="38160" y="9157"/>
                  </a:lnTo>
                  <a:lnTo>
                    <a:pt x="35124" y="11835"/>
                  </a:lnTo>
                  <a:lnTo>
                    <a:pt x="34910" y="11633"/>
                  </a:lnTo>
                  <a:lnTo>
                    <a:pt x="34660" y="11883"/>
                  </a:lnTo>
                  <a:lnTo>
                    <a:pt x="34529" y="11752"/>
                  </a:lnTo>
                  <a:cubicBezTo>
                    <a:pt x="34065" y="11288"/>
                    <a:pt x="31838" y="10359"/>
                    <a:pt x="31838" y="10359"/>
                  </a:cubicBezTo>
                  <a:lnTo>
                    <a:pt x="31552" y="11395"/>
                  </a:lnTo>
                  <a:cubicBezTo>
                    <a:pt x="31457" y="11431"/>
                    <a:pt x="32826" y="11633"/>
                    <a:pt x="33588" y="12133"/>
                  </a:cubicBezTo>
                  <a:cubicBezTo>
                    <a:pt x="33755" y="12240"/>
                    <a:pt x="33922" y="12371"/>
                    <a:pt x="34065" y="12490"/>
                  </a:cubicBezTo>
                  <a:lnTo>
                    <a:pt x="26992" y="19563"/>
                  </a:lnTo>
                  <a:lnTo>
                    <a:pt x="19932" y="12490"/>
                  </a:lnTo>
                  <a:cubicBezTo>
                    <a:pt x="20075" y="12371"/>
                    <a:pt x="20242" y="12240"/>
                    <a:pt x="20408" y="12133"/>
                  </a:cubicBezTo>
                  <a:cubicBezTo>
                    <a:pt x="21158" y="11633"/>
                    <a:pt x="22528" y="11431"/>
                    <a:pt x="22444" y="11395"/>
                  </a:cubicBezTo>
                  <a:lnTo>
                    <a:pt x="22158" y="10359"/>
                  </a:lnTo>
                  <a:cubicBezTo>
                    <a:pt x="22158" y="10359"/>
                    <a:pt x="19932" y="11288"/>
                    <a:pt x="19468" y="11752"/>
                  </a:cubicBezTo>
                  <a:lnTo>
                    <a:pt x="19337" y="11883"/>
                  </a:lnTo>
                  <a:lnTo>
                    <a:pt x="19075" y="11633"/>
                  </a:lnTo>
                  <a:lnTo>
                    <a:pt x="18872" y="11835"/>
                  </a:lnTo>
                  <a:lnTo>
                    <a:pt x="15836" y="9157"/>
                  </a:lnTo>
                  <a:lnTo>
                    <a:pt x="15967" y="9026"/>
                  </a:lnTo>
                  <a:lnTo>
                    <a:pt x="15717" y="8776"/>
                  </a:lnTo>
                  <a:cubicBezTo>
                    <a:pt x="15729" y="8490"/>
                    <a:pt x="15622" y="8192"/>
                    <a:pt x="15408" y="7966"/>
                  </a:cubicBezTo>
                  <a:cubicBezTo>
                    <a:pt x="15187" y="7752"/>
                    <a:pt x="14908" y="7644"/>
                    <a:pt x="14629" y="7644"/>
                  </a:cubicBezTo>
                  <a:close/>
                  <a:moveTo>
                    <a:pt x="27290" y="2382"/>
                  </a:moveTo>
                  <a:cubicBezTo>
                    <a:pt x="20087" y="2382"/>
                    <a:pt x="13467" y="4823"/>
                    <a:pt x="10621" y="6025"/>
                  </a:cubicBezTo>
                  <a:cubicBezTo>
                    <a:pt x="10728" y="16860"/>
                    <a:pt x="11824" y="23325"/>
                    <a:pt x="14908" y="28314"/>
                  </a:cubicBezTo>
                  <a:cubicBezTo>
                    <a:pt x="16158" y="27814"/>
                    <a:pt x="17455" y="27409"/>
                    <a:pt x="18765" y="27075"/>
                  </a:cubicBezTo>
                  <a:cubicBezTo>
                    <a:pt x="18849" y="27040"/>
                    <a:pt x="18944" y="27016"/>
                    <a:pt x="19051" y="27004"/>
                  </a:cubicBezTo>
                  <a:lnTo>
                    <a:pt x="24945" y="21110"/>
                  </a:lnTo>
                  <a:lnTo>
                    <a:pt x="18456" y="14621"/>
                  </a:lnTo>
                  <a:cubicBezTo>
                    <a:pt x="18432" y="14657"/>
                    <a:pt x="18408" y="14693"/>
                    <a:pt x="18372" y="14741"/>
                  </a:cubicBezTo>
                  <a:cubicBezTo>
                    <a:pt x="18063" y="15193"/>
                    <a:pt x="17884" y="15955"/>
                    <a:pt x="17777" y="16360"/>
                  </a:cubicBezTo>
                  <a:cubicBezTo>
                    <a:pt x="17717" y="16657"/>
                    <a:pt x="17694" y="16741"/>
                    <a:pt x="17598" y="16836"/>
                  </a:cubicBezTo>
                  <a:cubicBezTo>
                    <a:pt x="17534" y="16900"/>
                    <a:pt x="17422" y="16945"/>
                    <a:pt x="17314" y="16945"/>
                  </a:cubicBezTo>
                  <a:cubicBezTo>
                    <a:pt x="17302" y="16945"/>
                    <a:pt x="17289" y="16944"/>
                    <a:pt x="17277" y="16943"/>
                  </a:cubicBezTo>
                  <a:cubicBezTo>
                    <a:pt x="17241" y="16919"/>
                    <a:pt x="17217" y="16919"/>
                    <a:pt x="17182" y="16907"/>
                  </a:cubicBezTo>
                  <a:lnTo>
                    <a:pt x="16205" y="16646"/>
                  </a:lnTo>
                  <a:cubicBezTo>
                    <a:pt x="16098" y="16610"/>
                    <a:pt x="16015" y="16550"/>
                    <a:pt x="15967" y="16443"/>
                  </a:cubicBezTo>
                  <a:cubicBezTo>
                    <a:pt x="15908" y="16348"/>
                    <a:pt x="15908" y="16241"/>
                    <a:pt x="15955" y="16134"/>
                  </a:cubicBezTo>
                  <a:cubicBezTo>
                    <a:pt x="16098" y="15776"/>
                    <a:pt x="16813" y="14098"/>
                    <a:pt x="17301" y="13455"/>
                  </a:cubicBezTo>
                  <a:cubicBezTo>
                    <a:pt x="17170" y="13324"/>
                    <a:pt x="17170" y="13133"/>
                    <a:pt x="17277" y="12978"/>
                  </a:cubicBezTo>
                  <a:lnTo>
                    <a:pt x="15039" y="10454"/>
                  </a:lnTo>
                  <a:cubicBezTo>
                    <a:pt x="15024" y="10456"/>
                    <a:pt x="15009" y="10457"/>
                    <a:pt x="14994" y="10457"/>
                  </a:cubicBezTo>
                  <a:cubicBezTo>
                    <a:pt x="14890" y="10457"/>
                    <a:pt x="14790" y="10420"/>
                    <a:pt x="14717" y="10347"/>
                  </a:cubicBezTo>
                  <a:lnTo>
                    <a:pt x="14562" y="10192"/>
                  </a:lnTo>
                  <a:cubicBezTo>
                    <a:pt x="14205" y="10180"/>
                    <a:pt x="13896" y="10038"/>
                    <a:pt x="13645" y="9776"/>
                  </a:cubicBezTo>
                  <a:cubicBezTo>
                    <a:pt x="13062" y="9204"/>
                    <a:pt x="13062" y="8275"/>
                    <a:pt x="13645" y="7692"/>
                  </a:cubicBezTo>
                  <a:cubicBezTo>
                    <a:pt x="13937" y="7406"/>
                    <a:pt x="14312" y="7263"/>
                    <a:pt x="14687" y="7263"/>
                  </a:cubicBezTo>
                  <a:cubicBezTo>
                    <a:pt x="15062" y="7263"/>
                    <a:pt x="15437" y="7406"/>
                    <a:pt x="15729" y="7692"/>
                  </a:cubicBezTo>
                  <a:cubicBezTo>
                    <a:pt x="15967" y="7954"/>
                    <a:pt x="16110" y="8275"/>
                    <a:pt x="16146" y="8621"/>
                  </a:cubicBezTo>
                  <a:lnTo>
                    <a:pt x="16289" y="8764"/>
                  </a:lnTo>
                  <a:cubicBezTo>
                    <a:pt x="16384" y="8859"/>
                    <a:pt x="16408" y="8978"/>
                    <a:pt x="16396" y="9097"/>
                  </a:cubicBezTo>
                  <a:lnTo>
                    <a:pt x="18932" y="11335"/>
                  </a:lnTo>
                  <a:cubicBezTo>
                    <a:pt x="18992" y="11286"/>
                    <a:pt x="19068" y="11262"/>
                    <a:pt x="19146" y="11262"/>
                  </a:cubicBezTo>
                  <a:cubicBezTo>
                    <a:pt x="19237" y="11262"/>
                    <a:pt x="19331" y="11295"/>
                    <a:pt x="19408" y="11359"/>
                  </a:cubicBezTo>
                  <a:cubicBezTo>
                    <a:pt x="20063" y="10871"/>
                    <a:pt x="21730" y="10157"/>
                    <a:pt x="22087" y="10002"/>
                  </a:cubicBezTo>
                  <a:cubicBezTo>
                    <a:pt x="22126" y="9992"/>
                    <a:pt x="22168" y="9986"/>
                    <a:pt x="22211" y="9986"/>
                  </a:cubicBezTo>
                  <a:cubicBezTo>
                    <a:pt x="22271" y="9986"/>
                    <a:pt x="22334" y="9998"/>
                    <a:pt x="22397" y="10026"/>
                  </a:cubicBezTo>
                  <a:cubicBezTo>
                    <a:pt x="22480" y="10061"/>
                    <a:pt x="22563" y="10157"/>
                    <a:pt x="22587" y="10264"/>
                  </a:cubicBezTo>
                  <a:lnTo>
                    <a:pt x="22861" y="11240"/>
                  </a:lnTo>
                  <a:cubicBezTo>
                    <a:pt x="22873" y="11276"/>
                    <a:pt x="22885" y="11300"/>
                    <a:pt x="22885" y="11335"/>
                  </a:cubicBezTo>
                  <a:cubicBezTo>
                    <a:pt x="22920" y="11454"/>
                    <a:pt x="22873" y="11573"/>
                    <a:pt x="22778" y="11657"/>
                  </a:cubicBezTo>
                  <a:cubicBezTo>
                    <a:pt x="22682" y="11752"/>
                    <a:pt x="22599" y="11764"/>
                    <a:pt x="22301" y="11835"/>
                  </a:cubicBezTo>
                  <a:cubicBezTo>
                    <a:pt x="21908" y="11943"/>
                    <a:pt x="21146" y="12121"/>
                    <a:pt x="20682" y="12431"/>
                  </a:cubicBezTo>
                  <a:cubicBezTo>
                    <a:pt x="20634" y="12443"/>
                    <a:pt x="20611" y="12478"/>
                    <a:pt x="20563" y="12502"/>
                  </a:cubicBezTo>
                  <a:lnTo>
                    <a:pt x="27052" y="18991"/>
                  </a:lnTo>
                  <a:lnTo>
                    <a:pt x="33541" y="12502"/>
                  </a:lnTo>
                  <a:cubicBezTo>
                    <a:pt x="33493" y="12490"/>
                    <a:pt x="33469" y="12466"/>
                    <a:pt x="33422" y="12431"/>
                  </a:cubicBezTo>
                  <a:cubicBezTo>
                    <a:pt x="32957" y="12121"/>
                    <a:pt x="32207" y="11943"/>
                    <a:pt x="31803" y="11835"/>
                  </a:cubicBezTo>
                  <a:cubicBezTo>
                    <a:pt x="31505" y="11776"/>
                    <a:pt x="31410" y="11752"/>
                    <a:pt x="31326" y="11657"/>
                  </a:cubicBezTo>
                  <a:cubicBezTo>
                    <a:pt x="31255" y="11585"/>
                    <a:pt x="31207" y="11454"/>
                    <a:pt x="31219" y="11335"/>
                  </a:cubicBezTo>
                  <a:cubicBezTo>
                    <a:pt x="31231" y="11300"/>
                    <a:pt x="31231" y="11276"/>
                    <a:pt x="31255" y="11240"/>
                  </a:cubicBezTo>
                  <a:lnTo>
                    <a:pt x="31517" y="10264"/>
                  </a:lnTo>
                  <a:cubicBezTo>
                    <a:pt x="31552" y="10157"/>
                    <a:pt x="31612" y="10061"/>
                    <a:pt x="31707" y="10026"/>
                  </a:cubicBezTo>
                  <a:cubicBezTo>
                    <a:pt x="31768" y="9992"/>
                    <a:pt x="31828" y="9977"/>
                    <a:pt x="31888" y="9977"/>
                  </a:cubicBezTo>
                  <a:cubicBezTo>
                    <a:pt x="31935" y="9977"/>
                    <a:pt x="31982" y="9986"/>
                    <a:pt x="32029" y="10002"/>
                  </a:cubicBezTo>
                  <a:cubicBezTo>
                    <a:pt x="32386" y="10157"/>
                    <a:pt x="34065" y="10871"/>
                    <a:pt x="34708" y="11359"/>
                  </a:cubicBezTo>
                  <a:cubicBezTo>
                    <a:pt x="34776" y="11290"/>
                    <a:pt x="34862" y="11258"/>
                    <a:pt x="34949" y="11258"/>
                  </a:cubicBezTo>
                  <a:cubicBezTo>
                    <a:pt x="35029" y="11258"/>
                    <a:pt x="35110" y="11284"/>
                    <a:pt x="35184" y="11335"/>
                  </a:cubicBezTo>
                  <a:lnTo>
                    <a:pt x="37708" y="9097"/>
                  </a:lnTo>
                  <a:cubicBezTo>
                    <a:pt x="37696" y="8978"/>
                    <a:pt x="37720" y="8859"/>
                    <a:pt x="37815" y="8764"/>
                  </a:cubicBezTo>
                  <a:lnTo>
                    <a:pt x="37958" y="8621"/>
                  </a:lnTo>
                  <a:cubicBezTo>
                    <a:pt x="37982" y="8264"/>
                    <a:pt x="38125" y="7954"/>
                    <a:pt x="38375" y="7692"/>
                  </a:cubicBezTo>
                  <a:cubicBezTo>
                    <a:pt x="38666" y="7406"/>
                    <a:pt x="39044" y="7263"/>
                    <a:pt x="39421" y="7263"/>
                  </a:cubicBezTo>
                  <a:cubicBezTo>
                    <a:pt x="39798" y="7263"/>
                    <a:pt x="40173" y="7406"/>
                    <a:pt x="40458" y="7692"/>
                  </a:cubicBezTo>
                  <a:cubicBezTo>
                    <a:pt x="41042" y="8275"/>
                    <a:pt x="41042" y="9204"/>
                    <a:pt x="40458" y="9776"/>
                  </a:cubicBezTo>
                  <a:cubicBezTo>
                    <a:pt x="40208" y="10014"/>
                    <a:pt x="39887" y="10169"/>
                    <a:pt x="39542" y="10192"/>
                  </a:cubicBezTo>
                  <a:lnTo>
                    <a:pt x="39387" y="10347"/>
                  </a:lnTo>
                  <a:cubicBezTo>
                    <a:pt x="39314" y="10420"/>
                    <a:pt x="39214" y="10457"/>
                    <a:pt x="39110" y="10457"/>
                  </a:cubicBezTo>
                  <a:cubicBezTo>
                    <a:pt x="39095" y="10457"/>
                    <a:pt x="39080" y="10456"/>
                    <a:pt x="39065" y="10454"/>
                  </a:cubicBezTo>
                  <a:lnTo>
                    <a:pt x="36827" y="12978"/>
                  </a:lnTo>
                  <a:cubicBezTo>
                    <a:pt x="36934" y="13121"/>
                    <a:pt x="36922" y="13324"/>
                    <a:pt x="36803" y="13455"/>
                  </a:cubicBezTo>
                  <a:cubicBezTo>
                    <a:pt x="37291" y="14109"/>
                    <a:pt x="38006" y="15776"/>
                    <a:pt x="38160" y="16134"/>
                  </a:cubicBezTo>
                  <a:cubicBezTo>
                    <a:pt x="38184" y="16241"/>
                    <a:pt x="38184" y="16348"/>
                    <a:pt x="38137" y="16443"/>
                  </a:cubicBezTo>
                  <a:cubicBezTo>
                    <a:pt x="38101" y="16538"/>
                    <a:pt x="38006" y="16610"/>
                    <a:pt x="37899" y="16646"/>
                  </a:cubicBezTo>
                  <a:lnTo>
                    <a:pt x="36922" y="16907"/>
                  </a:lnTo>
                  <a:cubicBezTo>
                    <a:pt x="36886" y="16919"/>
                    <a:pt x="36863" y="16943"/>
                    <a:pt x="36827" y="16943"/>
                  </a:cubicBezTo>
                  <a:cubicBezTo>
                    <a:pt x="36808" y="16947"/>
                    <a:pt x="36789" y="16949"/>
                    <a:pt x="36769" y="16949"/>
                  </a:cubicBezTo>
                  <a:cubicBezTo>
                    <a:pt x="36676" y="16949"/>
                    <a:pt x="36574" y="16905"/>
                    <a:pt x="36505" y="16836"/>
                  </a:cubicBezTo>
                  <a:cubicBezTo>
                    <a:pt x="36422" y="16729"/>
                    <a:pt x="36398" y="16657"/>
                    <a:pt x="36327" y="16360"/>
                  </a:cubicBezTo>
                  <a:cubicBezTo>
                    <a:pt x="36220" y="15955"/>
                    <a:pt x="36041" y="15193"/>
                    <a:pt x="35732" y="14741"/>
                  </a:cubicBezTo>
                  <a:cubicBezTo>
                    <a:pt x="35720" y="14693"/>
                    <a:pt x="35684" y="14657"/>
                    <a:pt x="35660" y="14621"/>
                  </a:cubicBezTo>
                  <a:lnTo>
                    <a:pt x="29171" y="21110"/>
                  </a:lnTo>
                  <a:lnTo>
                    <a:pt x="34934" y="26861"/>
                  </a:lnTo>
                  <a:cubicBezTo>
                    <a:pt x="36553" y="27230"/>
                    <a:pt x="38137" y="27718"/>
                    <a:pt x="39673" y="28314"/>
                  </a:cubicBezTo>
                  <a:cubicBezTo>
                    <a:pt x="42756" y="23325"/>
                    <a:pt x="43864" y="16872"/>
                    <a:pt x="43959" y="6025"/>
                  </a:cubicBezTo>
                  <a:cubicBezTo>
                    <a:pt x="41137" y="4823"/>
                    <a:pt x="34493" y="2382"/>
                    <a:pt x="27290" y="2382"/>
                  </a:cubicBezTo>
                  <a:close/>
                  <a:moveTo>
                    <a:pt x="27314" y="1"/>
                  </a:moveTo>
                  <a:cubicBezTo>
                    <a:pt x="16991" y="1"/>
                    <a:pt x="8157" y="4608"/>
                    <a:pt x="8157" y="4608"/>
                  </a:cubicBezTo>
                  <a:cubicBezTo>
                    <a:pt x="8157" y="16515"/>
                    <a:pt x="9169" y="23718"/>
                    <a:pt x="12562" y="29349"/>
                  </a:cubicBezTo>
                  <a:cubicBezTo>
                    <a:pt x="12979" y="29147"/>
                    <a:pt x="13419" y="28933"/>
                    <a:pt x="13872" y="28742"/>
                  </a:cubicBezTo>
                  <a:cubicBezTo>
                    <a:pt x="10717" y="23515"/>
                    <a:pt x="9633" y="16765"/>
                    <a:pt x="9585" y="5525"/>
                  </a:cubicBezTo>
                  <a:cubicBezTo>
                    <a:pt x="11919" y="4454"/>
                    <a:pt x="19182" y="1465"/>
                    <a:pt x="27290" y="1465"/>
                  </a:cubicBezTo>
                  <a:cubicBezTo>
                    <a:pt x="35386" y="1465"/>
                    <a:pt x="42649" y="4454"/>
                    <a:pt x="45007" y="5525"/>
                  </a:cubicBezTo>
                  <a:cubicBezTo>
                    <a:pt x="44947" y="16765"/>
                    <a:pt x="43864" y="23539"/>
                    <a:pt x="40720" y="28742"/>
                  </a:cubicBezTo>
                  <a:cubicBezTo>
                    <a:pt x="41161" y="28933"/>
                    <a:pt x="41625" y="29147"/>
                    <a:pt x="42054" y="29349"/>
                  </a:cubicBezTo>
                  <a:cubicBezTo>
                    <a:pt x="45435" y="23718"/>
                    <a:pt x="46459" y="16515"/>
                    <a:pt x="46459" y="4608"/>
                  </a:cubicBezTo>
                  <a:cubicBezTo>
                    <a:pt x="46459" y="4608"/>
                    <a:pt x="37625" y="1"/>
                    <a:pt x="27314" y="1"/>
                  </a:cubicBezTo>
                  <a:close/>
                  <a:moveTo>
                    <a:pt x="27266" y="35053"/>
                  </a:moveTo>
                  <a:cubicBezTo>
                    <a:pt x="25278" y="35100"/>
                    <a:pt x="23492" y="35303"/>
                    <a:pt x="21908" y="35636"/>
                  </a:cubicBezTo>
                  <a:cubicBezTo>
                    <a:pt x="23480" y="36838"/>
                    <a:pt x="25266" y="38041"/>
                    <a:pt x="27290" y="39339"/>
                  </a:cubicBezTo>
                  <a:cubicBezTo>
                    <a:pt x="29302" y="38077"/>
                    <a:pt x="31088" y="36850"/>
                    <a:pt x="32672" y="35648"/>
                  </a:cubicBezTo>
                  <a:cubicBezTo>
                    <a:pt x="31052" y="35326"/>
                    <a:pt x="29266" y="35100"/>
                    <a:pt x="27266" y="35053"/>
                  </a:cubicBezTo>
                  <a:close/>
                  <a:moveTo>
                    <a:pt x="20539" y="35981"/>
                  </a:moveTo>
                  <a:cubicBezTo>
                    <a:pt x="19944" y="36124"/>
                    <a:pt x="19396" y="36291"/>
                    <a:pt x="18872" y="36469"/>
                  </a:cubicBezTo>
                  <a:cubicBezTo>
                    <a:pt x="21194" y="38386"/>
                    <a:pt x="23956" y="40291"/>
                    <a:pt x="27290" y="42375"/>
                  </a:cubicBezTo>
                  <a:cubicBezTo>
                    <a:pt x="30624" y="40291"/>
                    <a:pt x="33410" y="38398"/>
                    <a:pt x="35720" y="36481"/>
                  </a:cubicBezTo>
                  <a:cubicBezTo>
                    <a:pt x="35184" y="36303"/>
                    <a:pt x="34636" y="36136"/>
                    <a:pt x="34053" y="35981"/>
                  </a:cubicBezTo>
                  <a:cubicBezTo>
                    <a:pt x="32136" y="37505"/>
                    <a:pt x="29886" y="39029"/>
                    <a:pt x="27290" y="40660"/>
                  </a:cubicBezTo>
                  <a:cubicBezTo>
                    <a:pt x="24706" y="39029"/>
                    <a:pt x="22456" y="37505"/>
                    <a:pt x="20539" y="35981"/>
                  </a:cubicBezTo>
                  <a:close/>
                  <a:moveTo>
                    <a:pt x="2" y="46768"/>
                  </a:move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2" y="46768"/>
                    <a:pt x="2" y="46768"/>
                  </a:cubicBezTo>
                  <a:close/>
                  <a:moveTo>
                    <a:pt x="27290" y="26897"/>
                  </a:moveTo>
                  <a:cubicBezTo>
                    <a:pt x="25599" y="26909"/>
                    <a:pt x="24004" y="27028"/>
                    <a:pt x="22504" y="27242"/>
                  </a:cubicBezTo>
                  <a:cubicBezTo>
                    <a:pt x="21670" y="27349"/>
                    <a:pt x="18539" y="28040"/>
                    <a:pt x="18539" y="28040"/>
                  </a:cubicBezTo>
                  <a:cubicBezTo>
                    <a:pt x="13407" y="29433"/>
                    <a:pt x="9609" y="31814"/>
                    <a:pt x="7026" y="33838"/>
                  </a:cubicBezTo>
                  <a:cubicBezTo>
                    <a:pt x="3136" y="36961"/>
                    <a:pt x="1919" y="39268"/>
                    <a:pt x="1790" y="39268"/>
                  </a:cubicBezTo>
                  <a:cubicBezTo>
                    <a:pt x="1789" y="39268"/>
                    <a:pt x="1788" y="39268"/>
                    <a:pt x="1787" y="39267"/>
                  </a:cubicBezTo>
                  <a:lnTo>
                    <a:pt x="1787" y="39267"/>
                  </a:lnTo>
                  <a:cubicBezTo>
                    <a:pt x="2335" y="39791"/>
                    <a:pt x="2906" y="40291"/>
                    <a:pt x="3454" y="40815"/>
                  </a:cubicBezTo>
                  <a:cubicBezTo>
                    <a:pt x="3097" y="41280"/>
                    <a:pt x="2763" y="41732"/>
                    <a:pt x="2454" y="42196"/>
                  </a:cubicBezTo>
                  <a:cubicBezTo>
                    <a:pt x="855" y="44536"/>
                    <a:pt x="34" y="46736"/>
                    <a:pt x="2" y="46768"/>
                  </a:cubicBezTo>
                  <a:lnTo>
                    <a:pt x="2" y="46768"/>
                  </a:lnTo>
                  <a:cubicBezTo>
                    <a:pt x="1418" y="46482"/>
                    <a:pt x="2811" y="46316"/>
                    <a:pt x="4168" y="46256"/>
                  </a:cubicBezTo>
                  <a:cubicBezTo>
                    <a:pt x="4763" y="47697"/>
                    <a:pt x="5466" y="49078"/>
                    <a:pt x="6216" y="50364"/>
                  </a:cubicBezTo>
                  <a:cubicBezTo>
                    <a:pt x="6728" y="48971"/>
                    <a:pt x="8121" y="46530"/>
                    <a:pt x="9645" y="44708"/>
                  </a:cubicBezTo>
                  <a:cubicBezTo>
                    <a:pt x="11133" y="42851"/>
                    <a:pt x="12741" y="41613"/>
                    <a:pt x="12705" y="41601"/>
                  </a:cubicBezTo>
                  <a:lnTo>
                    <a:pt x="12705" y="41601"/>
                  </a:lnTo>
                  <a:cubicBezTo>
                    <a:pt x="10836" y="42208"/>
                    <a:pt x="8955" y="43077"/>
                    <a:pt x="7133" y="44232"/>
                  </a:cubicBezTo>
                  <a:lnTo>
                    <a:pt x="7133" y="44232"/>
                  </a:lnTo>
                  <a:cubicBezTo>
                    <a:pt x="7229" y="44171"/>
                    <a:pt x="7683" y="42956"/>
                    <a:pt x="10359" y="40422"/>
                  </a:cubicBezTo>
                  <a:cubicBezTo>
                    <a:pt x="13062" y="38077"/>
                    <a:pt x="18098" y="34398"/>
                    <a:pt x="27278" y="34183"/>
                  </a:cubicBezTo>
                  <a:cubicBezTo>
                    <a:pt x="36458" y="34398"/>
                    <a:pt x="41482" y="38077"/>
                    <a:pt x="44197" y="40422"/>
                  </a:cubicBezTo>
                  <a:cubicBezTo>
                    <a:pt x="46745" y="42815"/>
                    <a:pt x="47281" y="44042"/>
                    <a:pt x="47412" y="44220"/>
                  </a:cubicBezTo>
                  <a:cubicBezTo>
                    <a:pt x="45602" y="43054"/>
                    <a:pt x="43721" y="42208"/>
                    <a:pt x="41851" y="41601"/>
                  </a:cubicBezTo>
                  <a:lnTo>
                    <a:pt x="41851" y="41601"/>
                  </a:lnTo>
                  <a:cubicBezTo>
                    <a:pt x="41816" y="41613"/>
                    <a:pt x="43423" y="42851"/>
                    <a:pt x="44911" y="44708"/>
                  </a:cubicBezTo>
                  <a:cubicBezTo>
                    <a:pt x="46447" y="46530"/>
                    <a:pt x="47852" y="48983"/>
                    <a:pt x="48340" y="50364"/>
                  </a:cubicBezTo>
                  <a:cubicBezTo>
                    <a:pt x="49114" y="49066"/>
                    <a:pt x="49793" y="47685"/>
                    <a:pt x="50388" y="46244"/>
                  </a:cubicBezTo>
                  <a:cubicBezTo>
                    <a:pt x="51757" y="46304"/>
                    <a:pt x="53150" y="46471"/>
                    <a:pt x="54555" y="46744"/>
                  </a:cubicBezTo>
                  <a:cubicBezTo>
                    <a:pt x="54556" y="46745"/>
                    <a:pt x="54556" y="46745"/>
                    <a:pt x="54556" y="46745"/>
                  </a:cubicBezTo>
                  <a:cubicBezTo>
                    <a:pt x="54562" y="46745"/>
                    <a:pt x="53741" y="44541"/>
                    <a:pt x="52138" y="42196"/>
                  </a:cubicBezTo>
                  <a:cubicBezTo>
                    <a:pt x="51841" y="41732"/>
                    <a:pt x="51495" y="41280"/>
                    <a:pt x="51138" y="40815"/>
                  </a:cubicBezTo>
                  <a:cubicBezTo>
                    <a:pt x="51686" y="40291"/>
                    <a:pt x="52257" y="39791"/>
                    <a:pt x="52805" y="39267"/>
                  </a:cubicBezTo>
                  <a:lnTo>
                    <a:pt x="52805" y="39267"/>
                  </a:lnTo>
                  <a:cubicBezTo>
                    <a:pt x="52804" y="39268"/>
                    <a:pt x="52803" y="39268"/>
                    <a:pt x="52802" y="39268"/>
                  </a:cubicBezTo>
                  <a:cubicBezTo>
                    <a:pt x="52673" y="39268"/>
                    <a:pt x="51456" y="36961"/>
                    <a:pt x="47566" y="33838"/>
                  </a:cubicBezTo>
                  <a:cubicBezTo>
                    <a:pt x="44876" y="31731"/>
                    <a:pt x="40863" y="29230"/>
                    <a:pt x="35410" y="27885"/>
                  </a:cubicBezTo>
                  <a:cubicBezTo>
                    <a:pt x="35410" y="27885"/>
                    <a:pt x="32445" y="27266"/>
                    <a:pt x="31541" y="27171"/>
                  </a:cubicBezTo>
                  <a:cubicBezTo>
                    <a:pt x="30195" y="27004"/>
                    <a:pt x="28778" y="26897"/>
                    <a:pt x="27290" y="268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Nhân vật hư cấu, phim hoạt hình, Tác phẩm đồ họa kỹ thuật số, Game PC&#10;&#10;Mô tả được tạo tự động">
            <a:extLst>
              <a:ext uri="{FF2B5EF4-FFF2-40B4-BE49-F238E27FC236}">
                <a16:creationId xmlns:a16="http://schemas.microsoft.com/office/drawing/2014/main" id="{25954F37-125F-767E-9A2D-338A58C3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612" y="1866067"/>
            <a:ext cx="1344227" cy="1564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oogle Shape;610;p41">
            <a:extLst>
              <a:ext uri="{FF2B5EF4-FFF2-40B4-BE49-F238E27FC236}">
                <a16:creationId xmlns:a16="http://schemas.microsoft.com/office/drawing/2014/main" id="{77463FC3-B8BF-355D-560A-BD52C81DEE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710627" y="1982681"/>
            <a:ext cx="1379626" cy="13345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4"/>
          <p:cNvGrpSpPr/>
          <p:nvPr/>
        </p:nvGrpSpPr>
        <p:grpSpPr>
          <a:xfrm>
            <a:off x="3392870" y="687458"/>
            <a:ext cx="2283242" cy="3650384"/>
            <a:chOff x="3430379" y="677340"/>
            <a:chExt cx="2283242" cy="3650384"/>
          </a:xfrm>
        </p:grpSpPr>
        <p:grpSp>
          <p:nvGrpSpPr>
            <p:cNvPr id="397" name="Google Shape;397;p34"/>
            <p:cNvGrpSpPr/>
            <p:nvPr/>
          </p:nvGrpSpPr>
          <p:grpSpPr>
            <a:xfrm>
              <a:off x="3430379" y="1437652"/>
              <a:ext cx="2283242" cy="2890072"/>
              <a:chOff x="630725" y="1535150"/>
              <a:chExt cx="957575" cy="1212075"/>
            </a:xfrm>
          </p:grpSpPr>
          <p:sp>
            <p:nvSpPr>
              <p:cNvPr id="398" name="Google Shape;398;p34"/>
              <p:cNvSpPr/>
              <p:nvPr/>
            </p:nvSpPr>
            <p:spPr>
              <a:xfrm>
                <a:off x="630725" y="1535150"/>
                <a:ext cx="957575" cy="1212075"/>
              </a:xfrm>
              <a:custGeom>
                <a:avLst/>
                <a:gdLst/>
                <a:ahLst/>
                <a:cxnLst/>
                <a:rect l="l" t="t" r="r" b="b"/>
                <a:pathLst>
                  <a:path w="38303" h="48483" extrusionOk="0">
                    <a:moveTo>
                      <a:pt x="19158" y="0"/>
                    </a:moveTo>
                    <a:cubicBezTo>
                      <a:pt x="13335" y="0"/>
                      <a:pt x="7501" y="595"/>
                      <a:pt x="1798" y="1750"/>
                    </a:cubicBezTo>
                    <a:lnTo>
                      <a:pt x="0" y="2119"/>
                    </a:lnTo>
                    <a:lnTo>
                      <a:pt x="0" y="18967"/>
                    </a:lnTo>
                    <a:cubicBezTo>
                      <a:pt x="0" y="25039"/>
                      <a:pt x="1679" y="30968"/>
                      <a:pt x="4906" y="36100"/>
                    </a:cubicBezTo>
                    <a:cubicBezTo>
                      <a:pt x="8132" y="41231"/>
                      <a:pt x="12728" y="45363"/>
                      <a:pt x="18169" y="48006"/>
                    </a:cubicBezTo>
                    <a:lnTo>
                      <a:pt x="19158" y="48482"/>
                    </a:lnTo>
                    <a:lnTo>
                      <a:pt x="20134" y="48006"/>
                    </a:lnTo>
                    <a:cubicBezTo>
                      <a:pt x="25599" y="45363"/>
                      <a:pt x="30183" y="41231"/>
                      <a:pt x="33397" y="36100"/>
                    </a:cubicBezTo>
                    <a:cubicBezTo>
                      <a:pt x="36612" y="30956"/>
                      <a:pt x="38303" y="25027"/>
                      <a:pt x="38303" y="18967"/>
                    </a:cubicBezTo>
                    <a:lnTo>
                      <a:pt x="38303" y="2119"/>
                    </a:lnTo>
                    <a:lnTo>
                      <a:pt x="36505" y="1750"/>
                    </a:lnTo>
                    <a:cubicBezTo>
                      <a:pt x="30802" y="595"/>
                      <a:pt x="24968" y="0"/>
                      <a:pt x="19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dist="95250" dir="2640000" algn="bl" rotWithShape="0">
                  <a:srgbClr val="000000">
                    <a:alpha val="1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4"/>
              <p:cNvSpPr/>
              <p:nvPr/>
            </p:nvSpPr>
            <p:spPr>
              <a:xfrm>
                <a:off x="686975" y="1591325"/>
                <a:ext cx="845375" cy="1093375"/>
              </a:xfrm>
              <a:custGeom>
                <a:avLst/>
                <a:gdLst/>
                <a:ahLst/>
                <a:cxnLst/>
                <a:rect l="l" t="t" r="r" b="b"/>
                <a:pathLst>
                  <a:path w="33815" h="43735" extrusionOk="0">
                    <a:moveTo>
                      <a:pt x="16903" y="0"/>
                    </a:moveTo>
                    <a:cubicBezTo>
                      <a:pt x="11240" y="0"/>
                      <a:pt x="5579" y="569"/>
                      <a:pt x="1" y="1706"/>
                    </a:cubicBezTo>
                    <a:lnTo>
                      <a:pt x="1" y="16720"/>
                    </a:lnTo>
                    <a:cubicBezTo>
                      <a:pt x="1" y="28209"/>
                      <a:pt x="6561" y="38711"/>
                      <a:pt x="16908" y="43735"/>
                    </a:cubicBezTo>
                    <a:cubicBezTo>
                      <a:pt x="27242" y="38711"/>
                      <a:pt x="33814" y="28233"/>
                      <a:pt x="33814" y="16720"/>
                    </a:cubicBezTo>
                    <a:lnTo>
                      <a:pt x="33814" y="1706"/>
                    </a:lnTo>
                    <a:cubicBezTo>
                      <a:pt x="28230" y="569"/>
                      <a:pt x="22566" y="0"/>
                      <a:pt x="16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4"/>
              <p:cNvSpPr/>
              <p:nvPr/>
            </p:nvSpPr>
            <p:spPr>
              <a:xfrm>
                <a:off x="727750" y="1632475"/>
                <a:ext cx="763525" cy="1006100"/>
              </a:xfrm>
              <a:custGeom>
                <a:avLst/>
                <a:gdLst/>
                <a:ahLst/>
                <a:cxnLst/>
                <a:rect l="l" t="t" r="r" b="b"/>
                <a:pathLst>
                  <a:path w="30541" h="40244" extrusionOk="0">
                    <a:moveTo>
                      <a:pt x="15277" y="0"/>
                    </a:moveTo>
                    <a:cubicBezTo>
                      <a:pt x="10157" y="0"/>
                      <a:pt x="5025" y="477"/>
                      <a:pt x="1" y="1417"/>
                    </a:cubicBezTo>
                    <a:lnTo>
                      <a:pt x="1" y="15074"/>
                    </a:lnTo>
                    <a:cubicBezTo>
                      <a:pt x="1" y="20408"/>
                      <a:pt x="1501" y="25611"/>
                      <a:pt x="4335" y="30135"/>
                    </a:cubicBezTo>
                    <a:cubicBezTo>
                      <a:pt x="7014" y="34421"/>
                      <a:pt x="10788" y="37910"/>
                      <a:pt x="15277" y="40243"/>
                    </a:cubicBezTo>
                    <a:cubicBezTo>
                      <a:pt x="19753" y="37922"/>
                      <a:pt x="23516" y="34445"/>
                      <a:pt x="26206" y="30135"/>
                    </a:cubicBezTo>
                    <a:cubicBezTo>
                      <a:pt x="29052" y="25611"/>
                      <a:pt x="30540" y="20408"/>
                      <a:pt x="30540" y="15074"/>
                    </a:cubicBezTo>
                    <a:lnTo>
                      <a:pt x="30540" y="1417"/>
                    </a:lnTo>
                    <a:cubicBezTo>
                      <a:pt x="25516" y="477"/>
                      <a:pt x="20384" y="0"/>
                      <a:pt x="15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4"/>
              <p:cNvSpPr/>
              <p:nvPr/>
            </p:nvSpPr>
            <p:spPr>
              <a:xfrm>
                <a:off x="778650" y="2248325"/>
                <a:ext cx="661725" cy="419725"/>
              </a:xfrm>
              <a:custGeom>
                <a:avLst/>
                <a:gdLst/>
                <a:ahLst/>
                <a:cxnLst/>
                <a:rect l="l" t="t" r="r" b="b"/>
                <a:pathLst>
                  <a:path w="26469" h="16789" extrusionOk="0">
                    <a:moveTo>
                      <a:pt x="1656" y="0"/>
                    </a:moveTo>
                    <a:lnTo>
                      <a:pt x="1656" y="2929"/>
                    </a:lnTo>
                    <a:lnTo>
                      <a:pt x="1" y="2929"/>
                    </a:lnTo>
                    <a:cubicBezTo>
                      <a:pt x="108" y="3108"/>
                      <a:pt x="3335" y="8954"/>
                      <a:pt x="3918" y="9728"/>
                    </a:cubicBezTo>
                    <a:lnTo>
                      <a:pt x="13241" y="16788"/>
                    </a:lnTo>
                    <a:lnTo>
                      <a:pt x="23147" y="9347"/>
                    </a:lnTo>
                    <a:cubicBezTo>
                      <a:pt x="23730" y="8573"/>
                      <a:pt x="26361" y="3108"/>
                      <a:pt x="26468" y="2929"/>
                    </a:cubicBezTo>
                    <a:lnTo>
                      <a:pt x="24813" y="2929"/>
                    </a:lnTo>
                    <a:lnTo>
                      <a:pt x="24813" y="0"/>
                    </a:lnTo>
                    <a:lnTo>
                      <a:pt x="20229" y="0"/>
                    </a:lnTo>
                    <a:lnTo>
                      <a:pt x="20229" y="2929"/>
                    </a:lnTo>
                    <a:lnTo>
                      <a:pt x="15527" y="2929"/>
                    </a:lnTo>
                    <a:lnTo>
                      <a:pt x="15527" y="0"/>
                    </a:lnTo>
                    <a:lnTo>
                      <a:pt x="10943" y="0"/>
                    </a:lnTo>
                    <a:lnTo>
                      <a:pt x="10943" y="2929"/>
                    </a:lnTo>
                    <a:lnTo>
                      <a:pt x="6240" y="2929"/>
                    </a:lnTo>
                    <a:lnTo>
                      <a:pt x="62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" name="Google Shape;402;p34"/>
            <p:cNvSpPr/>
            <p:nvPr/>
          </p:nvSpPr>
          <p:spPr>
            <a:xfrm>
              <a:off x="4279067" y="677340"/>
              <a:ext cx="585850" cy="591353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5110576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671251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4"/>
          <p:cNvSpPr/>
          <p:nvPr/>
        </p:nvSpPr>
        <p:spPr>
          <a:xfrm flipH="1">
            <a:off x="5959150" y="970878"/>
            <a:ext cx="2246986" cy="3201786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963300" y="970878"/>
            <a:ext cx="2246986" cy="3201786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4"/>
          <p:cNvGrpSpPr/>
          <p:nvPr/>
        </p:nvGrpSpPr>
        <p:grpSpPr>
          <a:xfrm>
            <a:off x="1857829" y="1825584"/>
            <a:ext cx="5399314" cy="1210134"/>
            <a:chOff x="871775" y="1375825"/>
            <a:chExt cx="7400450" cy="1343250"/>
          </a:xfrm>
        </p:grpSpPr>
        <p:sp>
          <p:nvSpPr>
            <p:cNvPr id="408" name="Google Shape;408;p34"/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 rot="150">
            <a:off x="241010" y="1841121"/>
            <a:ext cx="8711602" cy="12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&amp; New features </a:t>
            </a:r>
            <a:endParaRPr dirty="0"/>
          </a:p>
        </p:txBody>
      </p:sp>
      <p:grpSp>
        <p:nvGrpSpPr>
          <p:cNvPr id="4" name="Google Shape;611;p41">
            <a:extLst>
              <a:ext uri="{FF2B5EF4-FFF2-40B4-BE49-F238E27FC236}">
                <a16:creationId xmlns:a16="http://schemas.microsoft.com/office/drawing/2014/main" id="{A46119FB-C99D-90C7-E0AC-3FD0377D3099}"/>
              </a:ext>
            </a:extLst>
          </p:cNvPr>
          <p:cNvGrpSpPr/>
          <p:nvPr/>
        </p:nvGrpSpPr>
        <p:grpSpPr>
          <a:xfrm rot="817815">
            <a:off x="-3480590" y="4985291"/>
            <a:ext cx="2144126" cy="2347911"/>
            <a:chOff x="4244275" y="4637000"/>
            <a:chExt cx="1252850" cy="1371925"/>
          </a:xfrm>
        </p:grpSpPr>
        <p:sp>
          <p:nvSpPr>
            <p:cNvPr id="5" name="Google Shape;612;p41">
              <a:extLst>
                <a:ext uri="{FF2B5EF4-FFF2-40B4-BE49-F238E27FC236}">
                  <a16:creationId xmlns:a16="http://schemas.microsoft.com/office/drawing/2014/main" id="{CC817372-7313-9BA0-4251-482B2790463A}"/>
                </a:ext>
              </a:extLst>
            </p:cNvPr>
            <p:cNvSpPr/>
            <p:nvPr/>
          </p:nvSpPr>
          <p:spPr>
            <a:xfrm>
              <a:off x="4244275" y="4637000"/>
              <a:ext cx="1252850" cy="1371925"/>
            </a:xfrm>
            <a:custGeom>
              <a:avLst/>
              <a:gdLst/>
              <a:ahLst/>
              <a:cxnLst/>
              <a:rect l="l" t="t" r="r" b="b"/>
              <a:pathLst>
                <a:path w="50114" h="54877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80"/>
                  </a:cubicBezTo>
                  <a:lnTo>
                    <a:pt x="3239" y="680"/>
                  </a:lnTo>
                  <a:lnTo>
                    <a:pt x="3239" y="1120"/>
                  </a:lnTo>
                  <a:lnTo>
                    <a:pt x="0" y="1120"/>
                  </a:lnTo>
                  <a:lnTo>
                    <a:pt x="0" y="7157"/>
                  </a:lnTo>
                  <a:lnTo>
                    <a:pt x="3239" y="7157"/>
                  </a:lnTo>
                  <a:lnTo>
                    <a:pt x="3239" y="33993"/>
                  </a:lnTo>
                  <a:cubicBezTo>
                    <a:pt x="3239" y="38982"/>
                    <a:pt x="6668" y="43982"/>
                    <a:pt x="13395" y="48840"/>
                  </a:cubicBezTo>
                  <a:cubicBezTo>
                    <a:pt x="18122" y="52269"/>
                    <a:pt x="22813" y="54377"/>
                    <a:pt x="23003" y="54472"/>
                  </a:cubicBezTo>
                  <a:lnTo>
                    <a:pt x="23932" y="54877"/>
                  </a:lnTo>
                  <a:lnTo>
                    <a:pt x="24837" y="54472"/>
                  </a:lnTo>
                  <a:cubicBezTo>
                    <a:pt x="25027" y="54377"/>
                    <a:pt x="29706" y="52281"/>
                    <a:pt x="34457" y="48840"/>
                  </a:cubicBezTo>
                  <a:cubicBezTo>
                    <a:pt x="41196" y="43959"/>
                    <a:pt x="44601" y="38982"/>
                    <a:pt x="44601" y="33993"/>
                  </a:cubicBezTo>
                  <a:lnTo>
                    <a:pt x="44601" y="8038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18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3;p41">
              <a:extLst>
                <a:ext uri="{FF2B5EF4-FFF2-40B4-BE49-F238E27FC236}">
                  <a16:creationId xmlns:a16="http://schemas.microsoft.com/office/drawing/2014/main" id="{ACA95557-CE05-ACD2-6297-5BC1B741E2AE}"/>
                </a:ext>
              </a:extLst>
            </p:cNvPr>
            <p:cNvSpPr/>
            <p:nvPr/>
          </p:nvSpPr>
          <p:spPr>
            <a:xfrm>
              <a:off x="4299625" y="46926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5"/>
                    <a:pt x="42030" y="1120"/>
                  </a:cubicBezTo>
                  <a:lnTo>
                    <a:pt x="1" y="1120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58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4;p41">
              <a:extLst>
                <a:ext uri="{FF2B5EF4-FFF2-40B4-BE49-F238E27FC236}">
                  <a16:creationId xmlns:a16="http://schemas.microsoft.com/office/drawing/2014/main" id="{4DD90BF5-F650-77F9-2EEC-D3965C5B57A1}"/>
                </a:ext>
              </a:extLst>
            </p:cNvPr>
            <p:cNvSpPr/>
            <p:nvPr/>
          </p:nvSpPr>
          <p:spPr>
            <a:xfrm>
              <a:off x="4381500" y="47784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5;p41">
              <a:extLst>
                <a:ext uri="{FF2B5EF4-FFF2-40B4-BE49-F238E27FC236}">
                  <a16:creationId xmlns:a16="http://schemas.microsoft.com/office/drawing/2014/main" id="{BEE5B8B2-57B0-F561-307D-BA90665BD7A5}"/>
                </a:ext>
              </a:extLst>
            </p:cNvPr>
            <p:cNvSpPr/>
            <p:nvPr/>
          </p:nvSpPr>
          <p:spPr>
            <a:xfrm>
              <a:off x="4427625" y="48245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6"/>
                    <a:pt x="16598" y="43066"/>
                  </a:cubicBezTo>
                  <a:cubicBezTo>
                    <a:pt x="16598" y="43066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6;p41">
              <a:extLst>
                <a:ext uri="{FF2B5EF4-FFF2-40B4-BE49-F238E27FC236}">
                  <a16:creationId xmlns:a16="http://schemas.microsoft.com/office/drawing/2014/main" id="{9EA8AC8D-EDDB-6A25-0B07-30152CC7A509}"/>
                </a:ext>
              </a:extLst>
            </p:cNvPr>
            <p:cNvSpPr/>
            <p:nvPr/>
          </p:nvSpPr>
          <p:spPr>
            <a:xfrm>
              <a:off x="4455600" y="4852800"/>
              <a:ext cx="773925" cy="1021000"/>
            </a:xfrm>
            <a:custGeom>
              <a:avLst/>
              <a:gdLst/>
              <a:ahLst/>
              <a:cxnLst/>
              <a:rect l="l" t="t" r="r" b="b"/>
              <a:pathLst>
                <a:path w="30957" h="40840" extrusionOk="0">
                  <a:moveTo>
                    <a:pt x="1" y="1"/>
                  </a:moveTo>
                  <a:lnTo>
                    <a:pt x="1" y="25361"/>
                  </a:lnTo>
                  <a:cubicBezTo>
                    <a:pt x="1" y="33886"/>
                    <a:pt x="15479" y="40839"/>
                    <a:pt x="15479" y="40839"/>
                  </a:cubicBezTo>
                  <a:cubicBezTo>
                    <a:pt x="15479" y="40839"/>
                    <a:pt x="30957" y="33886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7;p41">
              <a:extLst>
                <a:ext uri="{FF2B5EF4-FFF2-40B4-BE49-F238E27FC236}">
                  <a16:creationId xmlns:a16="http://schemas.microsoft.com/office/drawing/2014/main" id="{2E4DC1EB-C4A7-818B-1884-1CC04B672D36}"/>
                </a:ext>
              </a:extLst>
            </p:cNvPr>
            <p:cNvSpPr/>
            <p:nvPr/>
          </p:nvSpPr>
          <p:spPr>
            <a:xfrm>
              <a:off x="4492800" y="4889425"/>
              <a:ext cx="699825" cy="943300"/>
            </a:xfrm>
            <a:custGeom>
              <a:avLst/>
              <a:gdLst/>
              <a:ahLst/>
              <a:cxnLst/>
              <a:rect l="l" t="t" r="r" b="b"/>
              <a:pathLst>
                <a:path w="27993" h="37732" fill="none" extrusionOk="0">
                  <a:moveTo>
                    <a:pt x="13991" y="37731"/>
                  </a:moveTo>
                  <a:cubicBezTo>
                    <a:pt x="9574" y="35624"/>
                    <a:pt x="1" y="29802"/>
                    <a:pt x="1" y="23896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96"/>
                  </a:lnTo>
                  <a:cubicBezTo>
                    <a:pt x="27981" y="29814"/>
                    <a:pt x="18396" y="35624"/>
                    <a:pt x="13991" y="37731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18;p41">
              <a:extLst>
                <a:ext uri="{FF2B5EF4-FFF2-40B4-BE49-F238E27FC236}">
                  <a16:creationId xmlns:a16="http://schemas.microsoft.com/office/drawing/2014/main" id="{03CC1D80-CD05-F2FF-D283-029EE677A545}"/>
                </a:ext>
              </a:extLst>
            </p:cNvPr>
            <p:cNvSpPr/>
            <p:nvPr/>
          </p:nvSpPr>
          <p:spPr>
            <a:xfrm>
              <a:off x="4381193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9;p41">
              <a:extLst>
                <a:ext uri="{FF2B5EF4-FFF2-40B4-BE49-F238E27FC236}">
                  <a16:creationId xmlns:a16="http://schemas.microsoft.com/office/drawing/2014/main" id="{3B823C42-274F-BD2D-0E61-97B5F2CEE446}"/>
                </a:ext>
              </a:extLst>
            </p:cNvPr>
            <p:cNvSpPr/>
            <p:nvPr/>
          </p:nvSpPr>
          <p:spPr>
            <a:xfrm>
              <a:off x="4550844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0;p41">
              <a:extLst>
                <a:ext uri="{FF2B5EF4-FFF2-40B4-BE49-F238E27FC236}">
                  <a16:creationId xmlns:a16="http://schemas.microsoft.com/office/drawing/2014/main" id="{CE411D55-B100-B73D-DFD5-3430A2B6EE89}"/>
                </a:ext>
              </a:extLst>
            </p:cNvPr>
            <p:cNvSpPr/>
            <p:nvPr/>
          </p:nvSpPr>
          <p:spPr>
            <a:xfrm>
              <a:off x="4720520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1;p41">
              <a:extLst>
                <a:ext uri="{FF2B5EF4-FFF2-40B4-BE49-F238E27FC236}">
                  <a16:creationId xmlns:a16="http://schemas.microsoft.com/office/drawing/2014/main" id="{A222CBF4-3486-B4B2-0D32-778CFAC717EA}"/>
                </a:ext>
              </a:extLst>
            </p:cNvPr>
            <p:cNvSpPr/>
            <p:nvPr/>
          </p:nvSpPr>
          <p:spPr>
            <a:xfrm>
              <a:off x="4890172" y="4709918"/>
              <a:ext cx="74150" cy="8259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2;p41">
              <a:extLst>
                <a:ext uri="{FF2B5EF4-FFF2-40B4-BE49-F238E27FC236}">
                  <a16:creationId xmlns:a16="http://schemas.microsoft.com/office/drawing/2014/main" id="{C5212435-A41C-3A26-5349-2E1765AC1F63}"/>
                </a:ext>
              </a:extLst>
            </p:cNvPr>
            <p:cNvSpPr/>
            <p:nvPr/>
          </p:nvSpPr>
          <p:spPr>
            <a:xfrm>
              <a:off x="5059848" y="4709918"/>
              <a:ext cx="74125" cy="8259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3;p41">
              <a:extLst>
                <a:ext uri="{FF2B5EF4-FFF2-40B4-BE49-F238E27FC236}">
                  <a16:creationId xmlns:a16="http://schemas.microsoft.com/office/drawing/2014/main" id="{9995BC95-2A7D-0461-1978-F9DC36FD7307}"/>
                </a:ext>
              </a:extLst>
            </p:cNvPr>
            <p:cNvSpPr/>
            <p:nvPr/>
          </p:nvSpPr>
          <p:spPr>
            <a:xfrm>
              <a:off x="5229499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4;p41">
              <a:extLst>
                <a:ext uri="{FF2B5EF4-FFF2-40B4-BE49-F238E27FC236}">
                  <a16:creationId xmlns:a16="http://schemas.microsoft.com/office/drawing/2014/main" id="{46F76D13-1032-9F2C-AFBE-DD9456EB8D31}"/>
                </a:ext>
              </a:extLst>
            </p:cNvPr>
            <p:cNvSpPr/>
            <p:nvPr/>
          </p:nvSpPr>
          <p:spPr>
            <a:xfrm>
              <a:off x="4535075" y="4979325"/>
              <a:ext cx="614700" cy="614675"/>
            </a:xfrm>
            <a:custGeom>
              <a:avLst/>
              <a:gdLst/>
              <a:ahLst/>
              <a:cxnLst/>
              <a:rect l="l" t="t" r="r" b="b"/>
              <a:pathLst>
                <a:path w="24588" h="24587" extrusionOk="0">
                  <a:moveTo>
                    <a:pt x="12300" y="0"/>
                  </a:moveTo>
                  <a:cubicBezTo>
                    <a:pt x="5513" y="0"/>
                    <a:pt x="1" y="5501"/>
                    <a:pt x="1" y="12287"/>
                  </a:cubicBezTo>
                  <a:cubicBezTo>
                    <a:pt x="1" y="19074"/>
                    <a:pt x="5513" y="24586"/>
                    <a:pt x="12300" y="24586"/>
                  </a:cubicBezTo>
                  <a:cubicBezTo>
                    <a:pt x="19086" y="24586"/>
                    <a:pt x="24587" y="19074"/>
                    <a:pt x="24587" y="12287"/>
                  </a:cubicBezTo>
                  <a:cubicBezTo>
                    <a:pt x="24587" y="5501"/>
                    <a:pt x="19086" y="0"/>
                    <a:pt x="1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5;p41">
              <a:extLst>
                <a:ext uri="{FF2B5EF4-FFF2-40B4-BE49-F238E27FC236}">
                  <a16:creationId xmlns:a16="http://schemas.microsoft.com/office/drawing/2014/main" id="{B36C964E-CB15-0BB8-B2C9-F81678785846}"/>
                </a:ext>
              </a:extLst>
            </p:cNvPr>
            <p:cNvSpPr/>
            <p:nvPr/>
          </p:nvSpPr>
          <p:spPr>
            <a:xfrm>
              <a:off x="4665750" y="5129325"/>
              <a:ext cx="435500" cy="519750"/>
            </a:xfrm>
            <a:custGeom>
              <a:avLst/>
              <a:gdLst/>
              <a:ahLst/>
              <a:cxnLst/>
              <a:rect l="l" t="t" r="r" b="b"/>
              <a:pathLst>
                <a:path w="17420" h="20790" extrusionOk="0">
                  <a:moveTo>
                    <a:pt x="9406" y="1"/>
                  </a:moveTo>
                  <a:cubicBezTo>
                    <a:pt x="8097" y="1"/>
                    <a:pt x="6775" y="298"/>
                    <a:pt x="5537" y="918"/>
                  </a:cubicBezTo>
                  <a:cubicBezTo>
                    <a:pt x="1763" y="2823"/>
                    <a:pt x="0" y="7156"/>
                    <a:pt x="1179" y="11074"/>
                  </a:cubicBezTo>
                  <a:cubicBezTo>
                    <a:pt x="1584" y="12407"/>
                    <a:pt x="1882" y="13764"/>
                    <a:pt x="1965" y="15157"/>
                  </a:cubicBezTo>
                  <a:cubicBezTo>
                    <a:pt x="2072" y="17062"/>
                    <a:pt x="2096" y="19503"/>
                    <a:pt x="1620" y="20789"/>
                  </a:cubicBezTo>
                  <a:cubicBezTo>
                    <a:pt x="2810" y="20432"/>
                    <a:pt x="3965" y="19956"/>
                    <a:pt x="5049" y="19432"/>
                  </a:cubicBezTo>
                  <a:cubicBezTo>
                    <a:pt x="6728" y="18646"/>
                    <a:pt x="8621" y="17622"/>
                    <a:pt x="9871" y="16146"/>
                  </a:cubicBezTo>
                  <a:lnTo>
                    <a:pt x="8847" y="8823"/>
                  </a:lnTo>
                  <a:lnTo>
                    <a:pt x="12216" y="10657"/>
                  </a:lnTo>
                  <a:lnTo>
                    <a:pt x="12359" y="11490"/>
                  </a:lnTo>
                  <a:cubicBezTo>
                    <a:pt x="12431" y="11931"/>
                    <a:pt x="12728" y="12324"/>
                    <a:pt x="13157" y="12478"/>
                  </a:cubicBezTo>
                  <a:lnTo>
                    <a:pt x="13395" y="12586"/>
                  </a:lnTo>
                  <a:cubicBezTo>
                    <a:pt x="13502" y="12627"/>
                    <a:pt x="13614" y="12647"/>
                    <a:pt x="13727" y="12647"/>
                  </a:cubicBezTo>
                  <a:cubicBezTo>
                    <a:pt x="13941" y="12647"/>
                    <a:pt x="14156" y="12575"/>
                    <a:pt x="14336" y="12443"/>
                  </a:cubicBezTo>
                  <a:lnTo>
                    <a:pt x="14217" y="10966"/>
                  </a:lnTo>
                  <a:lnTo>
                    <a:pt x="15121" y="11526"/>
                  </a:lnTo>
                  <a:cubicBezTo>
                    <a:pt x="15280" y="11625"/>
                    <a:pt x="15456" y="11676"/>
                    <a:pt x="15632" y="11676"/>
                  </a:cubicBezTo>
                  <a:cubicBezTo>
                    <a:pt x="15775" y="11676"/>
                    <a:pt x="15917" y="11643"/>
                    <a:pt x="16050" y="11574"/>
                  </a:cubicBezTo>
                  <a:lnTo>
                    <a:pt x="16491" y="11347"/>
                  </a:lnTo>
                  <a:lnTo>
                    <a:pt x="17181" y="10121"/>
                  </a:lnTo>
                  <a:cubicBezTo>
                    <a:pt x="17419" y="9621"/>
                    <a:pt x="17324" y="9049"/>
                    <a:pt x="16943" y="8692"/>
                  </a:cubicBezTo>
                  <a:lnTo>
                    <a:pt x="16264" y="8061"/>
                  </a:lnTo>
                  <a:lnTo>
                    <a:pt x="13216" y="3394"/>
                  </a:lnTo>
                  <a:lnTo>
                    <a:pt x="13216" y="3358"/>
                  </a:lnTo>
                  <a:cubicBezTo>
                    <a:pt x="13085" y="2703"/>
                    <a:pt x="12704" y="2120"/>
                    <a:pt x="12192" y="1715"/>
                  </a:cubicBezTo>
                  <a:lnTo>
                    <a:pt x="10466" y="370"/>
                  </a:lnTo>
                  <a:cubicBezTo>
                    <a:pt x="10168" y="132"/>
                    <a:pt x="9776" y="1"/>
                    <a:pt x="9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6;p41">
              <a:extLst>
                <a:ext uri="{FF2B5EF4-FFF2-40B4-BE49-F238E27FC236}">
                  <a16:creationId xmlns:a16="http://schemas.microsoft.com/office/drawing/2014/main" id="{E849A137-EE2B-7803-3964-FA6CBFDF66BD}"/>
                </a:ext>
              </a:extLst>
            </p:cNvPr>
            <p:cNvSpPr/>
            <p:nvPr/>
          </p:nvSpPr>
          <p:spPr>
            <a:xfrm>
              <a:off x="4762775" y="5251975"/>
              <a:ext cx="190525" cy="356600"/>
            </a:xfrm>
            <a:custGeom>
              <a:avLst/>
              <a:gdLst/>
              <a:ahLst/>
              <a:cxnLst/>
              <a:rect l="l" t="t" r="r" b="b"/>
              <a:pathLst>
                <a:path w="7621" h="14264" extrusionOk="0">
                  <a:moveTo>
                    <a:pt x="2847" y="0"/>
                  </a:moveTo>
                  <a:cubicBezTo>
                    <a:pt x="2168" y="3608"/>
                    <a:pt x="1" y="11109"/>
                    <a:pt x="1727" y="14264"/>
                  </a:cubicBezTo>
                  <a:cubicBezTo>
                    <a:pt x="2620" y="13692"/>
                    <a:pt x="6954" y="13645"/>
                    <a:pt x="7621" y="12859"/>
                  </a:cubicBezTo>
                  <a:lnTo>
                    <a:pt x="5168" y="5370"/>
                  </a:lnTo>
                  <a:cubicBezTo>
                    <a:pt x="5103" y="4896"/>
                    <a:pt x="5472" y="4524"/>
                    <a:pt x="5903" y="4524"/>
                  </a:cubicBezTo>
                  <a:cubicBezTo>
                    <a:pt x="6025" y="4524"/>
                    <a:pt x="6152" y="4554"/>
                    <a:pt x="6276" y="4620"/>
                  </a:cubicBezTo>
                  <a:lnTo>
                    <a:pt x="7192" y="5108"/>
                  </a:lnTo>
                  <a:cubicBezTo>
                    <a:pt x="6871" y="4703"/>
                    <a:pt x="6811" y="4263"/>
                    <a:pt x="6942" y="3870"/>
                  </a:cubicBezTo>
                  <a:cubicBezTo>
                    <a:pt x="5335" y="2870"/>
                    <a:pt x="4085" y="1417"/>
                    <a:pt x="2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7;p41">
              <a:extLst>
                <a:ext uri="{FF2B5EF4-FFF2-40B4-BE49-F238E27FC236}">
                  <a16:creationId xmlns:a16="http://schemas.microsoft.com/office/drawing/2014/main" id="{65682EB1-B531-B50A-6ABB-FAAB7F643FD9}"/>
                </a:ext>
              </a:extLst>
            </p:cNvPr>
            <p:cNvSpPr/>
            <p:nvPr/>
          </p:nvSpPr>
          <p:spPr>
            <a:xfrm>
              <a:off x="4800000" y="5256125"/>
              <a:ext cx="171175" cy="139050"/>
            </a:xfrm>
            <a:custGeom>
              <a:avLst/>
              <a:gdLst/>
              <a:ahLst/>
              <a:cxnLst/>
              <a:rect l="l" t="t" r="r" b="b"/>
              <a:pathLst>
                <a:path w="6847" h="5562" extrusionOk="0">
                  <a:moveTo>
                    <a:pt x="1012" y="1"/>
                  </a:moveTo>
                  <a:lnTo>
                    <a:pt x="1012" y="1"/>
                  </a:lnTo>
                  <a:cubicBezTo>
                    <a:pt x="357" y="239"/>
                    <a:pt x="0" y="2299"/>
                    <a:pt x="2179" y="3013"/>
                  </a:cubicBezTo>
                  <a:lnTo>
                    <a:pt x="6846" y="5561"/>
                  </a:lnTo>
                  <a:cubicBezTo>
                    <a:pt x="6846" y="5561"/>
                    <a:pt x="3024" y="3275"/>
                    <a:pt x="1012" y="1"/>
                  </a:cubicBez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8;p41">
              <a:extLst>
                <a:ext uri="{FF2B5EF4-FFF2-40B4-BE49-F238E27FC236}">
                  <a16:creationId xmlns:a16="http://schemas.microsoft.com/office/drawing/2014/main" id="{FDE894DC-A4AF-2B61-0927-92FF1A76BB29}"/>
                </a:ext>
              </a:extLst>
            </p:cNvPr>
            <p:cNvSpPr/>
            <p:nvPr/>
          </p:nvSpPr>
          <p:spPr>
            <a:xfrm>
              <a:off x="4735700" y="5286800"/>
              <a:ext cx="50025" cy="346200"/>
            </a:xfrm>
            <a:custGeom>
              <a:avLst/>
              <a:gdLst/>
              <a:ahLst/>
              <a:cxnLst/>
              <a:rect l="l" t="t" r="r" b="b"/>
              <a:pathLst>
                <a:path w="2001" h="13848" extrusionOk="0">
                  <a:moveTo>
                    <a:pt x="751" y="0"/>
                  </a:moveTo>
                  <a:lnTo>
                    <a:pt x="751" y="0"/>
                  </a:lnTo>
                  <a:cubicBezTo>
                    <a:pt x="405" y="1488"/>
                    <a:pt x="286" y="3024"/>
                    <a:pt x="417" y="4501"/>
                  </a:cubicBezTo>
                  <a:cubicBezTo>
                    <a:pt x="643" y="7108"/>
                    <a:pt x="0" y="11311"/>
                    <a:pt x="584" y="13847"/>
                  </a:cubicBezTo>
                  <a:cubicBezTo>
                    <a:pt x="1060" y="13669"/>
                    <a:pt x="1536" y="13466"/>
                    <a:pt x="2001" y="13240"/>
                  </a:cubicBezTo>
                  <a:cubicBezTo>
                    <a:pt x="215" y="9978"/>
                    <a:pt x="608" y="3893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9;p41">
              <a:extLst>
                <a:ext uri="{FF2B5EF4-FFF2-40B4-BE49-F238E27FC236}">
                  <a16:creationId xmlns:a16="http://schemas.microsoft.com/office/drawing/2014/main" id="{D068CF63-7EA8-4C82-7D5B-77497DAB4A57}"/>
                </a:ext>
              </a:extLst>
            </p:cNvPr>
            <p:cNvSpPr/>
            <p:nvPr/>
          </p:nvSpPr>
          <p:spPr>
            <a:xfrm>
              <a:off x="4624975" y="5081225"/>
              <a:ext cx="292625" cy="572300"/>
            </a:xfrm>
            <a:custGeom>
              <a:avLst/>
              <a:gdLst/>
              <a:ahLst/>
              <a:cxnLst/>
              <a:rect l="l" t="t" r="r" b="b"/>
              <a:pathLst>
                <a:path w="11705" h="22892" extrusionOk="0">
                  <a:moveTo>
                    <a:pt x="11156" y="0"/>
                  </a:moveTo>
                  <a:cubicBezTo>
                    <a:pt x="9413" y="0"/>
                    <a:pt x="3998" y="497"/>
                    <a:pt x="2012" y="6485"/>
                  </a:cubicBezTo>
                  <a:cubicBezTo>
                    <a:pt x="0" y="12640"/>
                    <a:pt x="1524" y="21070"/>
                    <a:pt x="2548" y="22892"/>
                  </a:cubicBezTo>
                  <a:cubicBezTo>
                    <a:pt x="2786" y="22832"/>
                    <a:pt x="3013" y="22761"/>
                    <a:pt x="3251" y="22701"/>
                  </a:cubicBezTo>
                  <a:cubicBezTo>
                    <a:pt x="3715" y="21415"/>
                    <a:pt x="3703" y="18986"/>
                    <a:pt x="3596" y="17069"/>
                  </a:cubicBezTo>
                  <a:cubicBezTo>
                    <a:pt x="3525" y="15676"/>
                    <a:pt x="3203" y="14319"/>
                    <a:pt x="2810" y="12974"/>
                  </a:cubicBezTo>
                  <a:cubicBezTo>
                    <a:pt x="1620" y="9069"/>
                    <a:pt x="3394" y="4735"/>
                    <a:pt x="7168" y="2830"/>
                  </a:cubicBezTo>
                  <a:cubicBezTo>
                    <a:pt x="8406" y="2199"/>
                    <a:pt x="9728" y="1901"/>
                    <a:pt x="11026" y="1901"/>
                  </a:cubicBezTo>
                  <a:lnTo>
                    <a:pt x="11526" y="1984"/>
                  </a:lnTo>
                  <a:lnTo>
                    <a:pt x="11704" y="20"/>
                  </a:lnTo>
                  <a:cubicBezTo>
                    <a:pt x="11704" y="20"/>
                    <a:pt x="11503" y="0"/>
                    <a:pt x="11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0;p41">
              <a:extLst>
                <a:ext uri="{FF2B5EF4-FFF2-40B4-BE49-F238E27FC236}">
                  <a16:creationId xmlns:a16="http://schemas.microsoft.com/office/drawing/2014/main" id="{02717CBF-2EDF-B6C1-1185-837055E20755}"/>
                </a:ext>
              </a:extLst>
            </p:cNvPr>
            <p:cNvSpPr/>
            <p:nvPr/>
          </p:nvSpPr>
          <p:spPr>
            <a:xfrm>
              <a:off x="4999450" y="5314000"/>
              <a:ext cx="94350" cy="78650"/>
            </a:xfrm>
            <a:custGeom>
              <a:avLst/>
              <a:gdLst/>
              <a:ahLst/>
              <a:cxnLst/>
              <a:rect l="l" t="t" r="r" b="b"/>
              <a:pathLst>
                <a:path w="3774" h="3146" extrusionOk="0">
                  <a:moveTo>
                    <a:pt x="1150" y="1"/>
                  </a:moveTo>
                  <a:cubicBezTo>
                    <a:pt x="436" y="1"/>
                    <a:pt x="0" y="1601"/>
                    <a:pt x="773" y="2186"/>
                  </a:cubicBezTo>
                  <a:cubicBezTo>
                    <a:pt x="1413" y="2700"/>
                    <a:pt x="1862" y="3146"/>
                    <a:pt x="2162" y="3146"/>
                  </a:cubicBezTo>
                  <a:cubicBezTo>
                    <a:pt x="2257" y="3146"/>
                    <a:pt x="2338" y="3100"/>
                    <a:pt x="2404" y="2996"/>
                  </a:cubicBezTo>
                  <a:cubicBezTo>
                    <a:pt x="2404" y="2996"/>
                    <a:pt x="1547" y="2508"/>
                    <a:pt x="1904" y="2020"/>
                  </a:cubicBezTo>
                  <a:cubicBezTo>
                    <a:pt x="2051" y="1814"/>
                    <a:pt x="2205" y="1753"/>
                    <a:pt x="2334" y="1753"/>
                  </a:cubicBezTo>
                  <a:cubicBezTo>
                    <a:pt x="2519" y="1753"/>
                    <a:pt x="2654" y="1877"/>
                    <a:pt x="2654" y="1877"/>
                  </a:cubicBezTo>
                  <a:cubicBezTo>
                    <a:pt x="2654" y="1877"/>
                    <a:pt x="3274" y="2341"/>
                    <a:pt x="3202" y="2591"/>
                  </a:cubicBezTo>
                  <a:cubicBezTo>
                    <a:pt x="3202" y="2591"/>
                    <a:pt x="3774" y="2532"/>
                    <a:pt x="3667" y="1996"/>
                  </a:cubicBezTo>
                  <a:cubicBezTo>
                    <a:pt x="3547" y="1460"/>
                    <a:pt x="3095" y="1579"/>
                    <a:pt x="3000" y="1448"/>
                  </a:cubicBezTo>
                  <a:cubicBezTo>
                    <a:pt x="2893" y="1317"/>
                    <a:pt x="2143" y="329"/>
                    <a:pt x="1321" y="31"/>
                  </a:cubicBezTo>
                  <a:cubicBezTo>
                    <a:pt x="1262" y="11"/>
                    <a:pt x="1205" y="1"/>
                    <a:pt x="1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1;p41">
              <a:extLst>
                <a:ext uri="{FF2B5EF4-FFF2-40B4-BE49-F238E27FC236}">
                  <a16:creationId xmlns:a16="http://schemas.microsoft.com/office/drawing/2014/main" id="{8949395D-59A3-C26A-923F-E6F2672939C3}"/>
                </a:ext>
              </a:extLst>
            </p:cNvPr>
            <p:cNvSpPr/>
            <p:nvPr/>
          </p:nvSpPr>
          <p:spPr>
            <a:xfrm>
              <a:off x="4912200" y="5218300"/>
              <a:ext cx="40800" cy="24625"/>
            </a:xfrm>
            <a:custGeom>
              <a:avLst/>
              <a:gdLst/>
              <a:ahLst/>
              <a:cxnLst/>
              <a:rect l="l" t="t" r="r" b="b"/>
              <a:pathLst>
                <a:path w="1632" h="985" extrusionOk="0">
                  <a:moveTo>
                    <a:pt x="894" y="1"/>
                  </a:moveTo>
                  <a:cubicBezTo>
                    <a:pt x="431" y="1"/>
                    <a:pt x="1" y="407"/>
                    <a:pt x="1" y="407"/>
                  </a:cubicBezTo>
                  <a:cubicBezTo>
                    <a:pt x="289" y="844"/>
                    <a:pt x="579" y="984"/>
                    <a:pt x="833" y="984"/>
                  </a:cubicBezTo>
                  <a:cubicBezTo>
                    <a:pt x="1292" y="984"/>
                    <a:pt x="1632" y="526"/>
                    <a:pt x="1632" y="526"/>
                  </a:cubicBezTo>
                  <a:cubicBezTo>
                    <a:pt x="1423" y="128"/>
                    <a:pt x="1153" y="1"/>
                    <a:pt x="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32;p41">
              <a:extLst>
                <a:ext uri="{FF2B5EF4-FFF2-40B4-BE49-F238E27FC236}">
                  <a16:creationId xmlns:a16="http://schemas.microsoft.com/office/drawing/2014/main" id="{9211233A-BB68-3428-01CA-FCE390ADDEAB}"/>
                </a:ext>
              </a:extLst>
            </p:cNvPr>
            <p:cNvSpPr/>
            <p:nvPr/>
          </p:nvSpPr>
          <p:spPr>
            <a:xfrm>
              <a:off x="4996450" y="5396925"/>
              <a:ext cx="27700" cy="42600"/>
            </a:xfrm>
            <a:custGeom>
              <a:avLst/>
              <a:gdLst/>
              <a:ahLst/>
              <a:cxnLst/>
              <a:rect l="l" t="t" r="r" b="b"/>
              <a:pathLst>
                <a:path w="1108" h="1704" extrusionOk="0">
                  <a:moveTo>
                    <a:pt x="549" y="1"/>
                  </a:moveTo>
                  <a:cubicBezTo>
                    <a:pt x="474" y="1"/>
                    <a:pt x="397" y="23"/>
                    <a:pt x="322" y="84"/>
                  </a:cubicBezTo>
                  <a:cubicBezTo>
                    <a:pt x="0" y="346"/>
                    <a:pt x="227" y="1513"/>
                    <a:pt x="1108" y="1703"/>
                  </a:cubicBezTo>
                  <a:lnTo>
                    <a:pt x="989" y="227"/>
                  </a:lnTo>
                  <a:cubicBezTo>
                    <a:pt x="989" y="227"/>
                    <a:pt x="783" y="1"/>
                    <a:pt x="549" y="1"/>
                  </a:cubicBez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3;p41">
              <a:extLst>
                <a:ext uri="{FF2B5EF4-FFF2-40B4-BE49-F238E27FC236}">
                  <a16:creationId xmlns:a16="http://schemas.microsoft.com/office/drawing/2014/main" id="{37522192-9E02-8A0D-59FD-BD4A43A66DF3}"/>
                </a:ext>
              </a:extLst>
            </p:cNvPr>
            <p:cNvSpPr/>
            <p:nvPr/>
          </p:nvSpPr>
          <p:spPr>
            <a:xfrm>
              <a:off x="4851775" y="5140350"/>
              <a:ext cx="101525" cy="100625"/>
            </a:xfrm>
            <a:custGeom>
              <a:avLst/>
              <a:gdLst/>
              <a:ahLst/>
              <a:cxnLst/>
              <a:rect l="l" t="t" r="r" b="b"/>
              <a:pathLst>
                <a:path w="4061" h="4025" extrusionOk="0">
                  <a:moveTo>
                    <a:pt x="3156" y="0"/>
                  </a:moveTo>
                  <a:cubicBezTo>
                    <a:pt x="3156" y="0"/>
                    <a:pt x="596" y="1298"/>
                    <a:pt x="13" y="2786"/>
                  </a:cubicBezTo>
                  <a:cubicBezTo>
                    <a:pt x="1" y="2786"/>
                    <a:pt x="513" y="3763"/>
                    <a:pt x="715" y="4025"/>
                  </a:cubicBezTo>
                  <a:cubicBezTo>
                    <a:pt x="715" y="4025"/>
                    <a:pt x="715" y="4025"/>
                    <a:pt x="715" y="4025"/>
                  </a:cubicBezTo>
                  <a:cubicBezTo>
                    <a:pt x="733" y="4025"/>
                    <a:pt x="1805" y="1855"/>
                    <a:pt x="4061" y="715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4;p41">
              <a:extLst>
                <a:ext uri="{FF2B5EF4-FFF2-40B4-BE49-F238E27FC236}">
                  <a16:creationId xmlns:a16="http://schemas.microsoft.com/office/drawing/2014/main" id="{84633255-535A-5126-D8DC-80E31983B8DB}"/>
                </a:ext>
              </a:extLst>
            </p:cNvPr>
            <p:cNvSpPr/>
            <p:nvPr/>
          </p:nvSpPr>
          <p:spPr>
            <a:xfrm>
              <a:off x="4786300" y="5140350"/>
              <a:ext cx="207800" cy="255100"/>
            </a:xfrm>
            <a:custGeom>
              <a:avLst/>
              <a:gdLst/>
              <a:ahLst/>
              <a:cxnLst/>
              <a:rect l="l" t="t" r="r" b="b"/>
              <a:pathLst>
                <a:path w="8312" h="10204" extrusionOk="0">
                  <a:moveTo>
                    <a:pt x="1822" y="0"/>
                  </a:moveTo>
                  <a:cubicBezTo>
                    <a:pt x="1382" y="119"/>
                    <a:pt x="155" y="750"/>
                    <a:pt x="155" y="750"/>
                  </a:cubicBezTo>
                  <a:cubicBezTo>
                    <a:pt x="155" y="750"/>
                    <a:pt x="1" y="5525"/>
                    <a:pt x="7430" y="10204"/>
                  </a:cubicBezTo>
                  <a:lnTo>
                    <a:pt x="8311" y="8811"/>
                  </a:lnTo>
                  <a:cubicBezTo>
                    <a:pt x="1715" y="4322"/>
                    <a:pt x="1822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5;p41">
              <a:extLst>
                <a:ext uri="{FF2B5EF4-FFF2-40B4-BE49-F238E27FC236}">
                  <a16:creationId xmlns:a16="http://schemas.microsoft.com/office/drawing/2014/main" id="{C10793A2-F2F0-AA60-5CD4-993C5438D417}"/>
                </a:ext>
              </a:extLst>
            </p:cNvPr>
            <p:cNvSpPr/>
            <p:nvPr/>
          </p:nvSpPr>
          <p:spPr>
            <a:xfrm>
              <a:off x="4952400" y="5350975"/>
              <a:ext cx="55375" cy="49000"/>
            </a:xfrm>
            <a:custGeom>
              <a:avLst/>
              <a:gdLst/>
              <a:ahLst/>
              <a:cxnLst/>
              <a:rect l="l" t="t" r="r" b="b"/>
              <a:pathLst>
                <a:path w="2215" h="1960" extrusionOk="0">
                  <a:moveTo>
                    <a:pt x="1093" y="0"/>
                  </a:moveTo>
                  <a:cubicBezTo>
                    <a:pt x="949" y="0"/>
                    <a:pt x="803" y="32"/>
                    <a:pt x="667" y="100"/>
                  </a:cubicBezTo>
                  <a:cubicBezTo>
                    <a:pt x="191" y="338"/>
                    <a:pt x="0" y="934"/>
                    <a:pt x="226" y="1410"/>
                  </a:cubicBezTo>
                  <a:cubicBezTo>
                    <a:pt x="411" y="1761"/>
                    <a:pt x="754" y="1960"/>
                    <a:pt x="1103" y="1960"/>
                  </a:cubicBezTo>
                  <a:cubicBezTo>
                    <a:pt x="1250" y="1960"/>
                    <a:pt x="1398" y="1925"/>
                    <a:pt x="1536" y="1850"/>
                  </a:cubicBezTo>
                  <a:cubicBezTo>
                    <a:pt x="2012" y="1612"/>
                    <a:pt x="2215" y="1017"/>
                    <a:pt x="1977" y="541"/>
                  </a:cubicBezTo>
                  <a:cubicBezTo>
                    <a:pt x="1807" y="201"/>
                    <a:pt x="1454" y="0"/>
                    <a:pt x="1093" y="0"/>
                  </a:cubicBezTo>
                  <a:close/>
                </a:path>
              </a:pathLst>
            </a:custGeom>
            <a:solidFill>
              <a:srgbClr val="F7C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6;p41">
              <a:extLst>
                <a:ext uri="{FF2B5EF4-FFF2-40B4-BE49-F238E27FC236}">
                  <a16:creationId xmlns:a16="http://schemas.microsoft.com/office/drawing/2014/main" id="{14D9761A-D5A2-A1C6-822B-F5F7DD67E008}"/>
                </a:ext>
              </a:extLst>
            </p:cNvPr>
            <p:cNvSpPr/>
            <p:nvPr/>
          </p:nvSpPr>
          <p:spPr>
            <a:xfrm>
              <a:off x="4809225" y="5072525"/>
              <a:ext cx="79200" cy="108925"/>
            </a:xfrm>
            <a:custGeom>
              <a:avLst/>
              <a:gdLst/>
              <a:ahLst/>
              <a:cxnLst/>
              <a:rect l="l" t="t" r="r" b="b"/>
              <a:pathLst>
                <a:path w="3168" h="4357" extrusionOk="0">
                  <a:moveTo>
                    <a:pt x="189" y="1"/>
                  </a:moveTo>
                  <a:cubicBezTo>
                    <a:pt x="30" y="1"/>
                    <a:pt x="69" y="621"/>
                    <a:pt x="36" y="2130"/>
                  </a:cubicBezTo>
                  <a:cubicBezTo>
                    <a:pt x="0" y="3761"/>
                    <a:pt x="1346" y="4356"/>
                    <a:pt x="1346" y="4356"/>
                  </a:cubicBezTo>
                  <a:cubicBezTo>
                    <a:pt x="3167" y="3201"/>
                    <a:pt x="2632" y="2701"/>
                    <a:pt x="2572" y="2320"/>
                  </a:cubicBezTo>
                  <a:cubicBezTo>
                    <a:pt x="2524" y="1951"/>
                    <a:pt x="441" y="94"/>
                    <a:pt x="227" y="11"/>
                  </a:cubicBezTo>
                  <a:cubicBezTo>
                    <a:pt x="213" y="4"/>
                    <a:pt x="200" y="1"/>
                    <a:pt x="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7;p41">
              <a:extLst>
                <a:ext uri="{FF2B5EF4-FFF2-40B4-BE49-F238E27FC236}">
                  <a16:creationId xmlns:a16="http://schemas.microsoft.com/office/drawing/2014/main" id="{6CDF81B3-7245-E3F0-8011-2A5264474CA5}"/>
                </a:ext>
              </a:extLst>
            </p:cNvPr>
            <p:cNvSpPr/>
            <p:nvPr/>
          </p:nvSpPr>
          <p:spPr>
            <a:xfrm>
              <a:off x="4816075" y="5084550"/>
              <a:ext cx="28600" cy="82600"/>
            </a:xfrm>
            <a:custGeom>
              <a:avLst/>
              <a:gdLst/>
              <a:ahLst/>
              <a:cxnLst/>
              <a:rect l="l" t="t" r="r" b="b"/>
              <a:pathLst>
                <a:path w="1144" h="3304" extrusionOk="0">
                  <a:moveTo>
                    <a:pt x="135" y="0"/>
                  </a:moveTo>
                  <a:cubicBezTo>
                    <a:pt x="43" y="0"/>
                    <a:pt x="23" y="507"/>
                    <a:pt x="12" y="1625"/>
                  </a:cubicBezTo>
                  <a:cubicBezTo>
                    <a:pt x="0" y="2863"/>
                    <a:pt x="1012" y="3304"/>
                    <a:pt x="1012" y="3304"/>
                  </a:cubicBezTo>
                  <a:cubicBezTo>
                    <a:pt x="893" y="2351"/>
                    <a:pt x="1143" y="958"/>
                    <a:pt x="167" y="18"/>
                  </a:cubicBezTo>
                  <a:cubicBezTo>
                    <a:pt x="155" y="6"/>
                    <a:pt x="145" y="0"/>
                    <a:pt x="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638;p41">
            <a:extLst>
              <a:ext uri="{FF2B5EF4-FFF2-40B4-BE49-F238E27FC236}">
                <a16:creationId xmlns:a16="http://schemas.microsoft.com/office/drawing/2014/main" id="{0E4D5142-48BD-7B66-A5F2-63800BE6EECF}"/>
              </a:ext>
            </a:extLst>
          </p:cNvPr>
          <p:cNvGrpSpPr/>
          <p:nvPr/>
        </p:nvGrpSpPr>
        <p:grpSpPr>
          <a:xfrm rot="-2089491">
            <a:off x="10619219" y="-406938"/>
            <a:ext cx="2121248" cy="2322351"/>
            <a:chOff x="4244275" y="1590200"/>
            <a:chExt cx="1252850" cy="1371625"/>
          </a:xfrm>
        </p:grpSpPr>
        <p:sp>
          <p:nvSpPr>
            <p:cNvPr id="32" name="Google Shape;639;p41">
              <a:extLst>
                <a:ext uri="{FF2B5EF4-FFF2-40B4-BE49-F238E27FC236}">
                  <a16:creationId xmlns:a16="http://schemas.microsoft.com/office/drawing/2014/main" id="{FECC84DE-7BE8-58F7-374B-C6146C7F7C8A}"/>
                </a:ext>
              </a:extLst>
            </p:cNvPr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0;p41">
              <a:extLst>
                <a:ext uri="{FF2B5EF4-FFF2-40B4-BE49-F238E27FC236}">
                  <a16:creationId xmlns:a16="http://schemas.microsoft.com/office/drawing/2014/main" id="{3BBAB4D3-F50F-6D61-2468-D494927BCEED}"/>
                </a:ext>
              </a:extLst>
            </p:cNvPr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1;p41">
              <a:extLst>
                <a:ext uri="{FF2B5EF4-FFF2-40B4-BE49-F238E27FC236}">
                  <a16:creationId xmlns:a16="http://schemas.microsoft.com/office/drawing/2014/main" id="{082F1ABC-834F-04F0-8DDE-EA95E8554B0E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2;p41">
              <a:extLst>
                <a:ext uri="{FF2B5EF4-FFF2-40B4-BE49-F238E27FC236}">
                  <a16:creationId xmlns:a16="http://schemas.microsoft.com/office/drawing/2014/main" id="{24BE786C-0981-E9DE-5748-7B348C089E65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3;p41">
              <a:extLst>
                <a:ext uri="{FF2B5EF4-FFF2-40B4-BE49-F238E27FC236}">
                  <a16:creationId xmlns:a16="http://schemas.microsoft.com/office/drawing/2014/main" id="{54D65E0C-3394-B385-C744-4C876D5497E1}"/>
                </a:ext>
              </a:extLst>
            </p:cNvPr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4;p41">
              <a:extLst>
                <a:ext uri="{FF2B5EF4-FFF2-40B4-BE49-F238E27FC236}">
                  <a16:creationId xmlns:a16="http://schemas.microsoft.com/office/drawing/2014/main" id="{08C5CDF4-CE0C-E24C-98BA-BCD823D1D88F}"/>
                </a:ext>
              </a:extLst>
            </p:cNvPr>
            <p:cNvSpPr/>
            <p:nvPr/>
          </p:nvSpPr>
          <p:spPr>
            <a:xfrm>
              <a:off x="4492800" y="1843225"/>
              <a:ext cx="699825" cy="942975"/>
            </a:xfrm>
            <a:custGeom>
              <a:avLst/>
              <a:gdLst/>
              <a:ahLst/>
              <a:cxnLst/>
              <a:rect l="l" t="t" r="r" b="b"/>
              <a:pathLst>
                <a:path w="27993" h="37719" fill="none" extrusionOk="0">
                  <a:moveTo>
                    <a:pt x="13991" y="37719"/>
                  </a:moveTo>
                  <a:cubicBezTo>
                    <a:pt x="9574" y="35612"/>
                    <a:pt x="1" y="29789"/>
                    <a:pt x="1" y="23884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84"/>
                  </a:lnTo>
                  <a:cubicBezTo>
                    <a:pt x="27981" y="29801"/>
                    <a:pt x="18396" y="35612"/>
                    <a:pt x="13991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5;p41">
              <a:extLst>
                <a:ext uri="{FF2B5EF4-FFF2-40B4-BE49-F238E27FC236}">
                  <a16:creationId xmlns:a16="http://schemas.microsoft.com/office/drawing/2014/main" id="{0B164E1A-62E7-F75B-0B75-6E515E7EBA95}"/>
                </a:ext>
              </a:extLst>
            </p:cNvPr>
            <p:cNvSpPr/>
            <p:nvPr/>
          </p:nvSpPr>
          <p:spPr>
            <a:xfrm>
              <a:off x="4381213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46;p41">
              <a:extLst>
                <a:ext uri="{FF2B5EF4-FFF2-40B4-BE49-F238E27FC236}">
                  <a16:creationId xmlns:a16="http://schemas.microsoft.com/office/drawing/2014/main" id="{E16738CC-D227-6E98-D6C4-A6589E221384}"/>
                </a:ext>
              </a:extLst>
            </p:cNvPr>
            <p:cNvSpPr/>
            <p:nvPr/>
          </p:nvSpPr>
          <p:spPr>
            <a:xfrm>
              <a:off x="455086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47;p41">
              <a:extLst>
                <a:ext uri="{FF2B5EF4-FFF2-40B4-BE49-F238E27FC236}">
                  <a16:creationId xmlns:a16="http://schemas.microsoft.com/office/drawing/2014/main" id="{F4E1D0AF-AF5B-B154-1003-AAA5EDD98E71}"/>
                </a:ext>
              </a:extLst>
            </p:cNvPr>
            <p:cNvSpPr/>
            <p:nvPr/>
          </p:nvSpPr>
          <p:spPr>
            <a:xfrm>
              <a:off x="4720538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48;p41">
              <a:extLst>
                <a:ext uri="{FF2B5EF4-FFF2-40B4-BE49-F238E27FC236}">
                  <a16:creationId xmlns:a16="http://schemas.microsoft.com/office/drawing/2014/main" id="{6A7D3D25-DDBF-4847-8DF9-24F2E68039FA}"/>
                </a:ext>
              </a:extLst>
            </p:cNvPr>
            <p:cNvSpPr/>
            <p:nvPr/>
          </p:nvSpPr>
          <p:spPr>
            <a:xfrm>
              <a:off x="4890188" y="1662825"/>
              <a:ext cx="74150" cy="9527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49;p41">
              <a:extLst>
                <a:ext uri="{FF2B5EF4-FFF2-40B4-BE49-F238E27FC236}">
                  <a16:creationId xmlns:a16="http://schemas.microsoft.com/office/drawing/2014/main" id="{D5AEA2B9-896C-997E-C19E-4639F19ACF7F}"/>
                </a:ext>
              </a:extLst>
            </p:cNvPr>
            <p:cNvSpPr/>
            <p:nvPr/>
          </p:nvSpPr>
          <p:spPr>
            <a:xfrm>
              <a:off x="5059863" y="1662825"/>
              <a:ext cx="74125" cy="9527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0;p41">
              <a:extLst>
                <a:ext uri="{FF2B5EF4-FFF2-40B4-BE49-F238E27FC236}">
                  <a16:creationId xmlns:a16="http://schemas.microsoft.com/office/drawing/2014/main" id="{0227F8AF-2AF4-E7B7-937C-6F4CA8709BFF}"/>
                </a:ext>
              </a:extLst>
            </p:cNvPr>
            <p:cNvSpPr/>
            <p:nvPr/>
          </p:nvSpPr>
          <p:spPr>
            <a:xfrm>
              <a:off x="522951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1;p41">
              <a:extLst>
                <a:ext uri="{FF2B5EF4-FFF2-40B4-BE49-F238E27FC236}">
                  <a16:creationId xmlns:a16="http://schemas.microsoft.com/office/drawing/2014/main" id="{1375FEC2-6726-0BC1-93DA-F21877DF77E4}"/>
                </a:ext>
              </a:extLst>
            </p:cNvPr>
            <p:cNvSpPr/>
            <p:nvPr/>
          </p:nvSpPr>
          <p:spPr>
            <a:xfrm>
              <a:off x="4625575" y="2087600"/>
              <a:ext cx="148250" cy="420300"/>
            </a:xfrm>
            <a:custGeom>
              <a:avLst/>
              <a:gdLst/>
              <a:ahLst/>
              <a:cxnLst/>
              <a:rect l="l" t="t" r="r" b="b"/>
              <a:pathLst>
                <a:path w="5930" h="16812" extrusionOk="0">
                  <a:moveTo>
                    <a:pt x="572" y="0"/>
                  </a:moveTo>
                  <a:lnTo>
                    <a:pt x="0" y="16812"/>
                  </a:lnTo>
                  <a:lnTo>
                    <a:pt x="5929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52;p41">
              <a:extLst>
                <a:ext uri="{FF2B5EF4-FFF2-40B4-BE49-F238E27FC236}">
                  <a16:creationId xmlns:a16="http://schemas.microsoft.com/office/drawing/2014/main" id="{0D407A21-98D6-125F-DA1F-387876EFF2EE}"/>
                </a:ext>
              </a:extLst>
            </p:cNvPr>
            <p:cNvSpPr/>
            <p:nvPr/>
          </p:nvSpPr>
          <p:spPr>
            <a:xfrm>
              <a:off x="46095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98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72" y="1"/>
                  </a:lnTo>
                  <a:lnTo>
                    <a:pt x="6572" y="822"/>
                  </a:lnTo>
                  <a:lnTo>
                    <a:pt x="5739" y="822"/>
                  </a:lnTo>
                  <a:lnTo>
                    <a:pt x="5739" y="1"/>
                  </a:lnTo>
                  <a:lnTo>
                    <a:pt x="4870" y="1"/>
                  </a:lnTo>
                  <a:lnTo>
                    <a:pt x="4870" y="822"/>
                  </a:lnTo>
                  <a:lnTo>
                    <a:pt x="4036" y="822"/>
                  </a:lnTo>
                  <a:lnTo>
                    <a:pt x="4036" y="1"/>
                  </a:lnTo>
                  <a:lnTo>
                    <a:pt x="3179" y="1"/>
                  </a:lnTo>
                  <a:lnTo>
                    <a:pt x="3179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53;p41">
              <a:extLst>
                <a:ext uri="{FF2B5EF4-FFF2-40B4-BE49-F238E27FC236}">
                  <a16:creationId xmlns:a16="http://schemas.microsoft.com/office/drawing/2014/main" id="{98A48B6D-30BA-0782-9617-0FEF3C2023D5}"/>
                </a:ext>
              </a:extLst>
            </p:cNvPr>
            <p:cNvSpPr/>
            <p:nvPr/>
          </p:nvSpPr>
          <p:spPr>
            <a:xfrm>
              <a:off x="46095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54;p41">
              <a:extLst>
                <a:ext uri="{FF2B5EF4-FFF2-40B4-BE49-F238E27FC236}">
                  <a16:creationId xmlns:a16="http://schemas.microsoft.com/office/drawing/2014/main" id="{96BF5386-AF40-971C-368D-57235EAAA59B}"/>
                </a:ext>
              </a:extLst>
            </p:cNvPr>
            <p:cNvSpPr/>
            <p:nvPr/>
          </p:nvSpPr>
          <p:spPr>
            <a:xfrm>
              <a:off x="46095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55;p41">
              <a:extLst>
                <a:ext uri="{FF2B5EF4-FFF2-40B4-BE49-F238E27FC236}">
                  <a16:creationId xmlns:a16="http://schemas.microsoft.com/office/drawing/2014/main" id="{531E119F-21D8-2725-CB5A-B433261574DA}"/>
                </a:ext>
              </a:extLst>
            </p:cNvPr>
            <p:cNvSpPr/>
            <p:nvPr/>
          </p:nvSpPr>
          <p:spPr>
            <a:xfrm>
              <a:off x="4916975" y="2087600"/>
              <a:ext cx="147650" cy="420300"/>
            </a:xfrm>
            <a:custGeom>
              <a:avLst/>
              <a:gdLst/>
              <a:ahLst/>
              <a:cxnLst/>
              <a:rect l="l" t="t" r="r" b="b"/>
              <a:pathLst>
                <a:path w="5906" h="16812" extrusionOk="0">
                  <a:moveTo>
                    <a:pt x="560" y="0"/>
                  </a:moveTo>
                  <a:lnTo>
                    <a:pt x="0" y="16812"/>
                  </a:lnTo>
                  <a:lnTo>
                    <a:pt x="5906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56;p41">
              <a:extLst>
                <a:ext uri="{FF2B5EF4-FFF2-40B4-BE49-F238E27FC236}">
                  <a16:creationId xmlns:a16="http://schemas.microsoft.com/office/drawing/2014/main" id="{97CFBE97-4094-FC26-7176-2170F61CFE90}"/>
                </a:ext>
              </a:extLst>
            </p:cNvPr>
            <p:cNvSpPr/>
            <p:nvPr/>
          </p:nvSpPr>
          <p:spPr>
            <a:xfrm>
              <a:off x="49009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86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49" y="1"/>
                  </a:lnTo>
                  <a:lnTo>
                    <a:pt x="6549" y="822"/>
                  </a:lnTo>
                  <a:lnTo>
                    <a:pt x="5727" y="822"/>
                  </a:lnTo>
                  <a:lnTo>
                    <a:pt x="5727" y="1"/>
                  </a:lnTo>
                  <a:lnTo>
                    <a:pt x="4858" y="1"/>
                  </a:lnTo>
                  <a:lnTo>
                    <a:pt x="4858" y="822"/>
                  </a:lnTo>
                  <a:lnTo>
                    <a:pt x="4037" y="822"/>
                  </a:lnTo>
                  <a:lnTo>
                    <a:pt x="4037" y="1"/>
                  </a:lnTo>
                  <a:lnTo>
                    <a:pt x="3156" y="1"/>
                  </a:lnTo>
                  <a:lnTo>
                    <a:pt x="3156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7;p41">
              <a:extLst>
                <a:ext uri="{FF2B5EF4-FFF2-40B4-BE49-F238E27FC236}">
                  <a16:creationId xmlns:a16="http://schemas.microsoft.com/office/drawing/2014/main" id="{0D9449B6-0DAE-2E16-B613-B282A242EBC3}"/>
                </a:ext>
              </a:extLst>
            </p:cNvPr>
            <p:cNvSpPr/>
            <p:nvPr/>
          </p:nvSpPr>
          <p:spPr>
            <a:xfrm>
              <a:off x="49009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58;p41">
              <a:extLst>
                <a:ext uri="{FF2B5EF4-FFF2-40B4-BE49-F238E27FC236}">
                  <a16:creationId xmlns:a16="http://schemas.microsoft.com/office/drawing/2014/main" id="{72EF1685-10D9-023A-DCA7-8EA17AF28C83}"/>
                </a:ext>
              </a:extLst>
            </p:cNvPr>
            <p:cNvSpPr/>
            <p:nvPr/>
          </p:nvSpPr>
          <p:spPr>
            <a:xfrm>
              <a:off x="49009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3D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9;p41">
              <a:extLst>
                <a:ext uri="{FF2B5EF4-FFF2-40B4-BE49-F238E27FC236}">
                  <a16:creationId xmlns:a16="http://schemas.microsoft.com/office/drawing/2014/main" id="{3F8ECDF1-21CF-57BF-277A-94EDC1338F6F}"/>
                </a:ext>
              </a:extLst>
            </p:cNvPr>
            <p:cNvSpPr/>
            <p:nvPr/>
          </p:nvSpPr>
          <p:spPr>
            <a:xfrm>
              <a:off x="463687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98" y="798"/>
                  </a:lnTo>
                  <a:lnTo>
                    <a:pt x="1" y="1227"/>
                  </a:lnTo>
                  <a:lnTo>
                    <a:pt x="798" y="1667"/>
                  </a:lnTo>
                  <a:lnTo>
                    <a:pt x="1227" y="2465"/>
                  </a:lnTo>
                  <a:lnTo>
                    <a:pt x="1667" y="1667"/>
                  </a:lnTo>
                  <a:lnTo>
                    <a:pt x="2453" y="1227"/>
                  </a:lnTo>
                  <a:lnTo>
                    <a:pt x="1667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0;p41">
              <a:extLst>
                <a:ext uri="{FF2B5EF4-FFF2-40B4-BE49-F238E27FC236}">
                  <a16:creationId xmlns:a16="http://schemas.microsoft.com/office/drawing/2014/main" id="{6646BE8A-33B5-D4FC-44CE-5750CF234000}"/>
                </a:ext>
              </a:extLst>
            </p:cNvPr>
            <p:cNvSpPr/>
            <p:nvPr/>
          </p:nvSpPr>
          <p:spPr>
            <a:xfrm>
              <a:off x="4811600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86" y="798"/>
                  </a:lnTo>
                  <a:lnTo>
                    <a:pt x="1" y="1227"/>
                  </a:lnTo>
                  <a:lnTo>
                    <a:pt x="786" y="1667"/>
                  </a:lnTo>
                  <a:lnTo>
                    <a:pt x="1227" y="2465"/>
                  </a:lnTo>
                  <a:lnTo>
                    <a:pt x="1656" y="1667"/>
                  </a:lnTo>
                  <a:lnTo>
                    <a:pt x="2453" y="1227"/>
                  </a:lnTo>
                  <a:lnTo>
                    <a:pt x="1656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1;p41">
              <a:extLst>
                <a:ext uri="{FF2B5EF4-FFF2-40B4-BE49-F238E27FC236}">
                  <a16:creationId xmlns:a16="http://schemas.microsoft.com/office/drawing/2014/main" id="{F002BBA1-376A-2A5C-0294-81EC609AAE5E}"/>
                </a:ext>
              </a:extLst>
            </p:cNvPr>
            <p:cNvSpPr/>
            <p:nvPr/>
          </p:nvSpPr>
          <p:spPr>
            <a:xfrm>
              <a:off x="4811600" y="2623975"/>
              <a:ext cx="61350" cy="61925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2;p41">
              <a:extLst>
                <a:ext uri="{FF2B5EF4-FFF2-40B4-BE49-F238E27FC236}">
                  <a16:creationId xmlns:a16="http://schemas.microsoft.com/office/drawing/2014/main" id="{DC113930-10E4-260B-58A5-23F1D0BA87BB}"/>
                </a:ext>
              </a:extLst>
            </p:cNvPr>
            <p:cNvSpPr/>
            <p:nvPr/>
          </p:nvSpPr>
          <p:spPr>
            <a:xfrm>
              <a:off x="498572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39" y="0"/>
                  </a:moveTo>
                  <a:lnTo>
                    <a:pt x="787" y="798"/>
                  </a:lnTo>
                  <a:lnTo>
                    <a:pt x="1" y="1227"/>
                  </a:lnTo>
                  <a:lnTo>
                    <a:pt x="787" y="1667"/>
                  </a:lnTo>
                  <a:lnTo>
                    <a:pt x="1239" y="2465"/>
                  </a:lnTo>
                  <a:lnTo>
                    <a:pt x="1668" y="1667"/>
                  </a:lnTo>
                  <a:lnTo>
                    <a:pt x="2453" y="1227"/>
                  </a:lnTo>
                  <a:lnTo>
                    <a:pt x="1668" y="79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275;p30">
            <a:extLst>
              <a:ext uri="{FF2B5EF4-FFF2-40B4-BE49-F238E27FC236}">
                <a16:creationId xmlns:a16="http://schemas.microsoft.com/office/drawing/2014/main" id="{E331B800-881D-3FDA-0086-A26C84ACF734}"/>
              </a:ext>
            </a:extLst>
          </p:cNvPr>
          <p:cNvSpPr txBox="1">
            <a:spLocks/>
          </p:cNvSpPr>
          <p:nvPr/>
        </p:nvSpPr>
        <p:spPr>
          <a:xfrm>
            <a:off x="3984538" y="3259431"/>
            <a:ext cx="10176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Germania One" panose="020B0604020202020204" charset="0"/>
              </a:rPr>
              <a:t>04</a:t>
            </a:r>
          </a:p>
        </p:txBody>
      </p:sp>
      <p:pic>
        <p:nvPicPr>
          <p:cNvPr id="57" name="Picture 43" descr="A picture containing screenshot, colorfulness, graphics, square&#10;&#10;Description automatically generated">
            <a:extLst>
              <a:ext uri="{FF2B5EF4-FFF2-40B4-BE49-F238E27FC236}">
                <a16:creationId xmlns:a16="http://schemas.microsoft.com/office/drawing/2014/main" id="{C20405A9-EC98-015F-42AD-5996FB35D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778" y="3694819"/>
            <a:ext cx="971625" cy="1494807"/>
          </a:xfrm>
          <a:prstGeom prst="rect">
            <a:avLst/>
          </a:prstGeom>
        </p:spPr>
      </p:pic>
      <p:pic>
        <p:nvPicPr>
          <p:cNvPr id="58" name="Picture 49" descr="A pixelated image of a person&#10;&#10;Description automatically generated with medium confidence">
            <a:extLst>
              <a:ext uri="{FF2B5EF4-FFF2-40B4-BE49-F238E27FC236}">
                <a16:creationId xmlns:a16="http://schemas.microsoft.com/office/drawing/2014/main" id="{8D45C772-9ABE-DBBB-20AC-B19B73ACE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851" y="3850201"/>
            <a:ext cx="949455" cy="1293300"/>
          </a:xfrm>
          <a:prstGeom prst="rect">
            <a:avLst/>
          </a:prstGeom>
        </p:spPr>
      </p:pic>
      <p:pic>
        <p:nvPicPr>
          <p:cNvPr id="59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636F51C9-38E7-470E-2593-331E7D86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0980" y="4536275"/>
            <a:ext cx="1127005" cy="679639"/>
          </a:xfrm>
          <a:prstGeom prst="rect">
            <a:avLst/>
          </a:prstGeom>
        </p:spPr>
      </p:pic>
      <p:pic>
        <p:nvPicPr>
          <p:cNvPr id="386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2C828A33-1381-29A1-09D1-3AD74C576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7" y="4450222"/>
            <a:ext cx="1259166" cy="759338"/>
          </a:xfrm>
          <a:prstGeom prst="rect">
            <a:avLst/>
          </a:prstGeom>
        </p:spPr>
      </p:pic>
      <p:pic>
        <p:nvPicPr>
          <p:cNvPr id="387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0B4714EE-920C-8A89-0CD9-7357B8E7B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418" y="4450524"/>
            <a:ext cx="1259166" cy="759338"/>
          </a:xfrm>
          <a:prstGeom prst="rect">
            <a:avLst/>
          </a:prstGeom>
        </p:spPr>
      </p:pic>
      <p:grpSp>
        <p:nvGrpSpPr>
          <p:cNvPr id="388" name="Google Shape;388;p33">
            <a:extLst>
              <a:ext uri="{FF2B5EF4-FFF2-40B4-BE49-F238E27FC236}">
                <a16:creationId xmlns:a16="http://schemas.microsoft.com/office/drawing/2014/main" id="{38C5922D-3D45-091D-0536-665BD61EB49B}"/>
              </a:ext>
            </a:extLst>
          </p:cNvPr>
          <p:cNvGrpSpPr/>
          <p:nvPr/>
        </p:nvGrpSpPr>
        <p:grpSpPr>
          <a:xfrm rot="2113283">
            <a:off x="7338274" y="-322697"/>
            <a:ext cx="2143438" cy="1869956"/>
            <a:chOff x="9392450" y="1592975"/>
            <a:chExt cx="1656475" cy="1445125"/>
          </a:xfrm>
        </p:grpSpPr>
        <p:sp>
          <p:nvSpPr>
            <p:cNvPr id="389" name="Google Shape;389;p33">
              <a:extLst>
                <a:ext uri="{FF2B5EF4-FFF2-40B4-BE49-F238E27FC236}">
                  <a16:creationId xmlns:a16="http://schemas.microsoft.com/office/drawing/2014/main" id="{B8D43C16-2D64-2233-8787-C716356E72A4}"/>
                </a:ext>
              </a:extLst>
            </p:cNvPr>
            <p:cNvSpPr/>
            <p:nvPr/>
          </p:nvSpPr>
          <p:spPr>
            <a:xfrm>
              <a:off x="9392450" y="1592975"/>
              <a:ext cx="1656475" cy="1445125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0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0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29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29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0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0" y="44244"/>
                    <a:pt x="40719" y="42374"/>
                    <a:pt x="42910" y="40588"/>
                  </a:cubicBezTo>
                  <a:cubicBezTo>
                    <a:pt x="44101" y="41088"/>
                    <a:pt x="45149" y="41672"/>
                    <a:pt x="46053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8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103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>
              <a:extLst>
                <a:ext uri="{FF2B5EF4-FFF2-40B4-BE49-F238E27FC236}">
                  <a16:creationId xmlns:a16="http://schemas.microsoft.com/office/drawing/2014/main" id="{99DBFB34-A786-F928-6026-DDE8228782B8}"/>
                </a:ext>
              </a:extLst>
            </p:cNvPr>
            <p:cNvSpPr/>
            <p:nvPr/>
          </p:nvSpPr>
          <p:spPr>
            <a:xfrm>
              <a:off x="9746050" y="1648325"/>
              <a:ext cx="958475" cy="1059375"/>
            </a:xfrm>
            <a:custGeom>
              <a:avLst/>
              <a:gdLst/>
              <a:ahLst/>
              <a:cxnLst/>
              <a:rect l="l" t="t" r="r" b="b"/>
              <a:pathLst>
                <a:path w="38339" h="42375" extrusionOk="0">
                  <a:moveTo>
                    <a:pt x="23706" y="6251"/>
                  </a:moveTo>
                  <a:cubicBezTo>
                    <a:pt x="23706" y="6251"/>
                    <a:pt x="22325" y="8514"/>
                    <a:pt x="21444" y="9383"/>
                  </a:cubicBezTo>
                  <a:cubicBezTo>
                    <a:pt x="20956" y="9871"/>
                    <a:pt x="21015" y="11573"/>
                    <a:pt x="21158" y="12955"/>
                  </a:cubicBezTo>
                  <a:cubicBezTo>
                    <a:pt x="21720" y="13012"/>
                    <a:pt x="22331" y="13056"/>
                    <a:pt x="22891" y="13056"/>
                  </a:cubicBezTo>
                  <a:cubicBezTo>
                    <a:pt x="23720" y="13056"/>
                    <a:pt x="24439" y="12960"/>
                    <a:pt x="24730" y="12669"/>
                  </a:cubicBezTo>
                  <a:cubicBezTo>
                    <a:pt x="25599" y="11812"/>
                    <a:pt x="27861" y="10407"/>
                    <a:pt x="27861" y="10407"/>
                  </a:cubicBezTo>
                  <a:lnTo>
                    <a:pt x="27861" y="14919"/>
                  </a:lnTo>
                  <a:lnTo>
                    <a:pt x="27861" y="19420"/>
                  </a:lnTo>
                  <a:cubicBezTo>
                    <a:pt x="27861" y="19420"/>
                    <a:pt x="25599" y="18039"/>
                    <a:pt x="24730" y="17157"/>
                  </a:cubicBezTo>
                  <a:cubicBezTo>
                    <a:pt x="24442" y="16870"/>
                    <a:pt x="23738" y="16772"/>
                    <a:pt x="22923" y="16772"/>
                  </a:cubicBezTo>
                  <a:cubicBezTo>
                    <a:pt x="22354" y="16772"/>
                    <a:pt x="21731" y="16820"/>
                    <a:pt x="21158" y="16884"/>
                  </a:cubicBezTo>
                  <a:cubicBezTo>
                    <a:pt x="21015" y="18265"/>
                    <a:pt x="20956" y="19967"/>
                    <a:pt x="21444" y="20456"/>
                  </a:cubicBezTo>
                  <a:cubicBezTo>
                    <a:pt x="22313" y="21313"/>
                    <a:pt x="23706" y="23575"/>
                    <a:pt x="23706" y="23575"/>
                  </a:cubicBezTo>
                  <a:lnTo>
                    <a:pt x="14681" y="23575"/>
                  </a:lnTo>
                  <a:cubicBezTo>
                    <a:pt x="14681" y="23575"/>
                    <a:pt x="16074" y="21313"/>
                    <a:pt x="16943" y="20456"/>
                  </a:cubicBezTo>
                  <a:cubicBezTo>
                    <a:pt x="17443" y="19967"/>
                    <a:pt x="17384" y="18265"/>
                    <a:pt x="17229" y="16884"/>
                  </a:cubicBezTo>
                  <a:cubicBezTo>
                    <a:pt x="16661" y="16820"/>
                    <a:pt x="16041" y="16772"/>
                    <a:pt x="15473" y="16772"/>
                  </a:cubicBezTo>
                  <a:cubicBezTo>
                    <a:pt x="14659" y="16772"/>
                    <a:pt x="13952" y="16870"/>
                    <a:pt x="13657" y="17157"/>
                  </a:cubicBezTo>
                  <a:cubicBezTo>
                    <a:pt x="12800" y="18027"/>
                    <a:pt x="10538" y="19420"/>
                    <a:pt x="10538" y="19420"/>
                  </a:cubicBezTo>
                  <a:lnTo>
                    <a:pt x="10538" y="14919"/>
                  </a:lnTo>
                  <a:lnTo>
                    <a:pt x="10538" y="10407"/>
                  </a:lnTo>
                  <a:cubicBezTo>
                    <a:pt x="10538" y="10407"/>
                    <a:pt x="12800" y="11788"/>
                    <a:pt x="13657" y="12669"/>
                  </a:cubicBezTo>
                  <a:cubicBezTo>
                    <a:pt x="13955" y="12960"/>
                    <a:pt x="14677" y="13056"/>
                    <a:pt x="15504" y="13056"/>
                  </a:cubicBezTo>
                  <a:cubicBezTo>
                    <a:pt x="16064" y="13056"/>
                    <a:pt x="16672" y="13012"/>
                    <a:pt x="17229" y="12955"/>
                  </a:cubicBezTo>
                  <a:cubicBezTo>
                    <a:pt x="17384" y="11573"/>
                    <a:pt x="17443" y="9871"/>
                    <a:pt x="16943" y="9383"/>
                  </a:cubicBezTo>
                  <a:cubicBezTo>
                    <a:pt x="16086" y="8514"/>
                    <a:pt x="14681" y="6251"/>
                    <a:pt x="14681" y="6251"/>
                  </a:cubicBezTo>
                  <a:close/>
                  <a:moveTo>
                    <a:pt x="19182" y="2382"/>
                  </a:moveTo>
                  <a:cubicBezTo>
                    <a:pt x="11978" y="2382"/>
                    <a:pt x="5347" y="4823"/>
                    <a:pt x="2513" y="6037"/>
                  </a:cubicBezTo>
                  <a:cubicBezTo>
                    <a:pt x="2620" y="16872"/>
                    <a:pt x="3715" y="23325"/>
                    <a:pt x="6799" y="28314"/>
                  </a:cubicBezTo>
                  <a:cubicBezTo>
                    <a:pt x="10657" y="26813"/>
                    <a:pt x="14788" y="26040"/>
                    <a:pt x="19182" y="26004"/>
                  </a:cubicBezTo>
                  <a:cubicBezTo>
                    <a:pt x="23575" y="26040"/>
                    <a:pt x="27730" y="26790"/>
                    <a:pt x="31564" y="28314"/>
                  </a:cubicBezTo>
                  <a:cubicBezTo>
                    <a:pt x="34648" y="23325"/>
                    <a:pt x="35743" y="16872"/>
                    <a:pt x="35850" y="6037"/>
                  </a:cubicBezTo>
                  <a:cubicBezTo>
                    <a:pt x="33029" y="4823"/>
                    <a:pt x="26385" y="2382"/>
                    <a:pt x="19182" y="2382"/>
                  </a:cubicBezTo>
                  <a:close/>
                  <a:moveTo>
                    <a:pt x="19158" y="1"/>
                  </a:moveTo>
                  <a:cubicBezTo>
                    <a:pt x="8835" y="1"/>
                    <a:pt x="1" y="4608"/>
                    <a:pt x="1" y="4608"/>
                  </a:cubicBezTo>
                  <a:cubicBezTo>
                    <a:pt x="1" y="16515"/>
                    <a:pt x="1025" y="23718"/>
                    <a:pt x="4406" y="29349"/>
                  </a:cubicBezTo>
                  <a:cubicBezTo>
                    <a:pt x="4835" y="29147"/>
                    <a:pt x="5299" y="28933"/>
                    <a:pt x="5739" y="28742"/>
                  </a:cubicBezTo>
                  <a:cubicBezTo>
                    <a:pt x="2608" y="23539"/>
                    <a:pt x="1513" y="16765"/>
                    <a:pt x="1453" y="5525"/>
                  </a:cubicBezTo>
                  <a:cubicBezTo>
                    <a:pt x="3799" y="4454"/>
                    <a:pt x="11073" y="1465"/>
                    <a:pt x="19170" y="1465"/>
                  </a:cubicBezTo>
                  <a:cubicBezTo>
                    <a:pt x="27278" y="1465"/>
                    <a:pt x="34541" y="4454"/>
                    <a:pt x="36874" y="5525"/>
                  </a:cubicBezTo>
                  <a:cubicBezTo>
                    <a:pt x="36839" y="16765"/>
                    <a:pt x="35743" y="23515"/>
                    <a:pt x="32588" y="28742"/>
                  </a:cubicBezTo>
                  <a:cubicBezTo>
                    <a:pt x="33040" y="28933"/>
                    <a:pt x="33481" y="29135"/>
                    <a:pt x="33933" y="29349"/>
                  </a:cubicBezTo>
                  <a:cubicBezTo>
                    <a:pt x="37327" y="23718"/>
                    <a:pt x="38339" y="16515"/>
                    <a:pt x="38339" y="4608"/>
                  </a:cubicBezTo>
                  <a:cubicBezTo>
                    <a:pt x="38339" y="4608"/>
                    <a:pt x="29492" y="1"/>
                    <a:pt x="19158" y="1"/>
                  </a:cubicBezTo>
                  <a:close/>
                  <a:moveTo>
                    <a:pt x="19158" y="35064"/>
                  </a:moveTo>
                  <a:cubicBezTo>
                    <a:pt x="17169" y="35112"/>
                    <a:pt x="15407" y="35326"/>
                    <a:pt x="13800" y="35648"/>
                  </a:cubicBezTo>
                  <a:cubicBezTo>
                    <a:pt x="15384" y="36850"/>
                    <a:pt x="17169" y="38065"/>
                    <a:pt x="19182" y="39351"/>
                  </a:cubicBezTo>
                  <a:cubicBezTo>
                    <a:pt x="21194" y="38077"/>
                    <a:pt x="22980" y="36850"/>
                    <a:pt x="24551" y="35660"/>
                  </a:cubicBezTo>
                  <a:cubicBezTo>
                    <a:pt x="22932" y="35326"/>
                    <a:pt x="21146" y="35112"/>
                    <a:pt x="19158" y="35064"/>
                  </a:cubicBezTo>
                  <a:close/>
                  <a:moveTo>
                    <a:pt x="12407" y="35981"/>
                  </a:moveTo>
                  <a:cubicBezTo>
                    <a:pt x="11835" y="36124"/>
                    <a:pt x="11276" y="36291"/>
                    <a:pt x="10740" y="36469"/>
                  </a:cubicBezTo>
                  <a:cubicBezTo>
                    <a:pt x="13050" y="38398"/>
                    <a:pt x="15836" y="40291"/>
                    <a:pt x="19170" y="42375"/>
                  </a:cubicBezTo>
                  <a:cubicBezTo>
                    <a:pt x="22503" y="40303"/>
                    <a:pt x="25290" y="38398"/>
                    <a:pt x="27587" y="36481"/>
                  </a:cubicBezTo>
                  <a:cubicBezTo>
                    <a:pt x="27052" y="36291"/>
                    <a:pt x="26504" y="36124"/>
                    <a:pt x="25921" y="35981"/>
                  </a:cubicBezTo>
                  <a:cubicBezTo>
                    <a:pt x="24004" y="37505"/>
                    <a:pt x="21753" y="39029"/>
                    <a:pt x="19170" y="40660"/>
                  </a:cubicBezTo>
                  <a:cubicBezTo>
                    <a:pt x="16574" y="39029"/>
                    <a:pt x="14336" y="37505"/>
                    <a:pt x="12407" y="359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>
              <a:extLst>
                <a:ext uri="{FF2B5EF4-FFF2-40B4-BE49-F238E27FC236}">
                  <a16:creationId xmlns:a16="http://schemas.microsoft.com/office/drawing/2014/main" id="{031F87B3-A84C-FF2F-E475-210D18983E82}"/>
                </a:ext>
              </a:extLst>
            </p:cNvPr>
            <p:cNvSpPr/>
            <p:nvPr/>
          </p:nvSpPr>
          <p:spPr>
            <a:xfrm>
              <a:off x="9543350" y="2320425"/>
              <a:ext cx="1363900" cy="586725"/>
            </a:xfrm>
            <a:custGeom>
              <a:avLst/>
              <a:gdLst/>
              <a:ahLst/>
              <a:cxnLst/>
              <a:rect l="l" t="t" r="r" b="b"/>
              <a:pathLst>
                <a:path w="54556" h="23469" extrusionOk="0">
                  <a:moveTo>
                    <a:pt x="54554" y="19848"/>
                  </a:moveTo>
                  <a:cubicBezTo>
                    <a:pt x="54554" y="19849"/>
                    <a:pt x="54555" y="19850"/>
                    <a:pt x="54555" y="19850"/>
                  </a:cubicBezTo>
                  <a:cubicBezTo>
                    <a:pt x="54555" y="19850"/>
                    <a:pt x="54555" y="19849"/>
                    <a:pt x="54555" y="19849"/>
                  </a:cubicBezTo>
                  <a:cubicBezTo>
                    <a:pt x="54555" y="19848"/>
                    <a:pt x="54554" y="19848"/>
                    <a:pt x="54554" y="19848"/>
                  </a:cubicBezTo>
                  <a:close/>
                  <a:moveTo>
                    <a:pt x="1" y="19872"/>
                  </a:moveTo>
                  <a:lnTo>
                    <a:pt x="1" y="19872"/>
                  </a:lnTo>
                  <a:cubicBezTo>
                    <a:pt x="1" y="19872"/>
                    <a:pt x="1" y="19872"/>
                    <a:pt x="0" y="19872"/>
                  </a:cubicBezTo>
                  <a:cubicBezTo>
                    <a:pt x="1" y="19872"/>
                    <a:pt x="1" y="19873"/>
                    <a:pt x="1" y="19873"/>
                  </a:cubicBezTo>
                  <a:cubicBezTo>
                    <a:pt x="1" y="19873"/>
                    <a:pt x="1" y="19872"/>
                    <a:pt x="1" y="19872"/>
                  </a:cubicBezTo>
                  <a:close/>
                  <a:moveTo>
                    <a:pt x="27290" y="1"/>
                  </a:moveTo>
                  <a:cubicBezTo>
                    <a:pt x="17515" y="49"/>
                    <a:pt x="10907" y="3918"/>
                    <a:pt x="7025" y="6930"/>
                  </a:cubicBezTo>
                  <a:cubicBezTo>
                    <a:pt x="3126" y="10061"/>
                    <a:pt x="1900" y="12372"/>
                    <a:pt x="1789" y="12372"/>
                  </a:cubicBezTo>
                  <a:cubicBezTo>
                    <a:pt x="1788" y="12372"/>
                    <a:pt x="1787" y="12372"/>
                    <a:pt x="1786" y="12371"/>
                  </a:cubicBezTo>
                  <a:lnTo>
                    <a:pt x="1786" y="12371"/>
                  </a:lnTo>
                  <a:cubicBezTo>
                    <a:pt x="2334" y="12883"/>
                    <a:pt x="2894" y="13395"/>
                    <a:pt x="3453" y="13919"/>
                  </a:cubicBezTo>
                  <a:cubicBezTo>
                    <a:pt x="3096" y="14372"/>
                    <a:pt x="2763" y="14836"/>
                    <a:pt x="2453" y="15300"/>
                  </a:cubicBezTo>
                  <a:cubicBezTo>
                    <a:pt x="854" y="17640"/>
                    <a:pt x="33" y="19840"/>
                    <a:pt x="1" y="19872"/>
                  </a:cubicBezTo>
                  <a:lnTo>
                    <a:pt x="1" y="19872"/>
                  </a:lnTo>
                  <a:cubicBezTo>
                    <a:pt x="1406" y="19587"/>
                    <a:pt x="2811" y="19420"/>
                    <a:pt x="4168" y="19360"/>
                  </a:cubicBezTo>
                  <a:cubicBezTo>
                    <a:pt x="4763" y="20801"/>
                    <a:pt x="5454" y="22170"/>
                    <a:pt x="6216" y="23468"/>
                  </a:cubicBezTo>
                  <a:cubicBezTo>
                    <a:pt x="6728" y="22063"/>
                    <a:pt x="8121" y="19622"/>
                    <a:pt x="9645" y="17813"/>
                  </a:cubicBezTo>
                  <a:cubicBezTo>
                    <a:pt x="11133" y="15955"/>
                    <a:pt x="12740" y="14717"/>
                    <a:pt x="12704" y="14705"/>
                  </a:cubicBezTo>
                  <a:lnTo>
                    <a:pt x="12704" y="14705"/>
                  </a:lnTo>
                  <a:cubicBezTo>
                    <a:pt x="10836" y="15312"/>
                    <a:pt x="8956" y="16169"/>
                    <a:pt x="7123" y="17334"/>
                  </a:cubicBezTo>
                  <a:lnTo>
                    <a:pt x="7123" y="17334"/>
                  </a:lnTo>
                  <a:cubicBezTo>
                    <a:pt x="7236" y="17254"/>
                    <a:pt x="7705" y="16027"/>
                    <a:pt x="10359" y="13526"/>
                  </a:cubicBezTo>
                  <a:cubicBezTo>
                    <a:pt x="13062" y="11181"/>
                    <a:pt x="18098" y="7502"/>
                    <a:pt x="27278" y="7287"/>
                  </a:cubicBezTo>
                  <a:cubicBezTo>
                    <a:pt x="36457" y="7502"/>
                    <a:pt x="41470" y="11181"/>
                    <a:pt x="44196" y="13526"/>
                  </a:cubicBezTo>
                  <a:cubicBezTo>
                    <a:pt x="46744" y="15920"/>
                    <a:pt x="47280" y="17146"/>
                    <a:pt x="47411" y="17324"/>
                  </a:cubicBezTo>
                  <a:cubicBezTo>
                    <a:pt x="45601" y="16158"/>
                    <a:pt x="43720" y="15312"/>
                    <a:pt x="41851" y="14705"/>
                  </a:cubicBezTo>
                  <a:lnTo>
                    <a:pt x="41851" y="14705"/>
                  </a:lnTo>
                  <a:cubicBezTo>
                    <a:pt x="41815" y="14717"/>
                    <a:pt x="43423" y="15955"/>
                    <a:pt x="44911" y="17813"/>
                  </a:cubicBezTo>
                  <a:cubicBezTo>
                    <a:pt x="46447" y="19622"/>
                    <a:pt x="47840" y="22087"/>
                    <a:pt x="48340" y="23468"/>
                  </a:cubicBezTo>
                  <a:cubicBezTo>
                    <a:pt x="49114" y="22170"/>
                    <a:pt x="49792" y="20789"/>
                    <a:pt x="50388" y="19348"/>
                  </a:cubicBezTo>
                  <a:cubicBezTo>
                    <a:pt x="51757" y="19408"/>
                    <a:pt x="53137" y="19563"/>
                    <a:pt x="54554" y="19848"/>
                  </a:cubicBezTo>
                  <a:lnTo>
                    <a:pt x="54554" y="19848"/>
                  </a:lnTo>
                  <a:cubicBezTo>
                    <a:pt x="54521" y="19787"/>
                    <a:pt x="53701" y="17617"/>
                    <a:pt x="52126" y="15312"/>
                  </a:cubicBezTo>
                  <a:cubicBezTo>
                    <a:pt x="51828" y="14848"/>
                    <a:pt x="51495" y="14396"/>
                    <a:pt x="51138" y="13931"/>
                  </a:cubicBezTo>
                  <a:cubicBezTo>
                    <a:pt x="51685" y="13407"/>
                    <a:pt x="52245" y="12907"/>
                    <a:pt x="52805" y="12383"/>
                  </a:cubicBezTo>
                  <a:lnTo>
                    <a:pt x="52805" y="12383"/>
                  </a:lnTo>
                  <a:cubicBezTo>
                    <a:pt x="52804" y="12384"/>
                    <a:pt x="52802" y="12384"/>
                    <a:pt x="52801" y="12384"/>
                  </a:cubicBezTo>
                  <a:cubicBezTo>
                    <a:pt x="52673" y="12384"/>
                    <a:pt x="51455" y="10077"/>
                    <a:pt x="47566" y="6954"/>
                  </a:cubicBezTo>
                  <a:cubicBezTo>
                    <a:pt x="43673" y="3918"/>
                    <a:pt x="37065" y="60"/>
                    <a:pt x="27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567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>
            <a:off x="7050" y="2116675"/>
            <a:ext cx="9144000" cy="3027000"/>
          </a:xfrm>
          <a:prstGeom prst="rect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iêu đề 10">
            <a:extLst>
              <a:ext uri="{FF2B5EF4-FFF2-40B4-BE49-F238E27FC236}">
                <a16:creationId xmlns:a16="http://schemas.microsoft.com/office/drawing/2014/main" id="{1E77C6C7-2690-6D7D-535C-A71A22B1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775" y="120788"/>
            <a:ext cx="7717500" cy="572700"/>
          </a:xfrm>
        </p:spPr>
        <p:txBody>
          <a:bodyPr/>
          <a:lstStyle/>
          <a:p>
            <a:r>
              <a:rPr lang="en" dirty="0"/>
              <a:t>04. Design &amp; New features</a:t>
            </a:r>
            <a:endParaRPr lang="vi-VN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9A7C1D56-184E-89D5-F394-BFAFB5717399}"/>
              </a:ext>
            </a:extLst>
          </p:cNvPr>
          <p:cNvSpPr txBox="1"/>
          <p:nvPr/>
        </p:nvSpPr>
        <p:spPr>
          <a:xfrm>
            <a:off x="1673258" y="1271022"/>
            <a:ext cx="54514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Corben" panose="020B0604020202020204" charset="0"/>
              </a:rPr>
              <a:t>BufferedImage</a:t>
            </a:r>
            <a:r>
              <a:rPr lang="en-US" sz="1800" dirty="0">
                <a:latin typeface="Corben" panose="020B0604020202020204" charset="0"/>
              </a:rPr>
              <a:t> for image files and pixel color manipulation.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orben" panose="020B0604020202020204" charset="0"/>
              </a:rPr>
              <a:t>Pixel colors for game components with RGB channels.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orben" panose="020B0604020202020204" charset="0"/>
              </a:rPr>
              <a:t>Level class for level data and game elements.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orben" panose="020B0604020202020204" charset="0"/>
              </a:rPr>
              <a:t>Google resources for optimization.</a:t>
            </a:r>
          </a:p>
          <a:p>
            <a:pPr marL="285750" indent="-285750" algn="l">
              <a:buFontTx/>
              <a:buChar char="-"/>
            </a:pPr>
            <a:endParaRPr lang="en-US" sz="1400" dirty="0">
              <a:solidFill>
                <a:schemeClr val="tx1"/>
              </a:solidFill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4EE3834F-F299-AE6A-8667-9E2743ED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362" y="4147286"/>
            <a:ext cx="554038" cy="554038"/>
          </a:xfrm>
          <a:prstGeom prst="rect">
            <a:avLst/>
          </a:prstGeom>
        </p:spPr>
      </p:pic>
      <p:pic>
        <p:nvPicPr>
          <p:cNvPr id="17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22F3BEF7-660C-4939-15C1-FEE688263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201" y="3750853"/>
            <a:ext cx="2178749" cy="1438387"/>
          </a:xfrm>
          <a:prstGeom prst="rect">
            <a:avLst/>
          </a:prstGeom>
        </p:spPr>
      </p:pic>
      <p:pic>
        <p:nvPicPr>
          <p:cNvPr id="2" name="Picture 43" descr="A picture containing screenshot, colorfulness, graphics, square&#10;&#10;Description automatically generated">
            <a:extLst>
              <a:ext uri="{FF2B5EF4-FFF2-40B4-BE49-F238E27FC236}">
                <a16:creationId xmlns:a16="http://schemas.microsoft.com/office/drawing/2014/main" id="{BA22F4CD-9425-68F4-1AC4-F4A7A9552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44157">
            <a:off x="-5292836" y="7399020"/>
            <a:ext cx="1008733" cy="1551896"/>
          </a:xfrm>
          <a:prstGeom prst="rect">
            <a:avLst/>
          </a:prstGeom>
        </p:spPr>
      </p:pic>
      <p:grpSp>
        <p:nvGrpSpPr>
          <p:cNvPr id="3" name="Google Shape;16508;p61">
            <a:extLst>
              <a:ext uri="{FF2B5EF4-FFF2-40B4-BE49-F238E27FC236}">
                <a16:creationId xmlns:a16="http://schemas.microsoft.com/office/drawing/2014/main" id="{D73C6468-748E-C300-161E-95B515E47C30}"/>
              </a:ext>
            </a:extLst>
          </p:cNvPr>
          <p:cNvGrpSpPr/>
          <p:nvPr/>
        </p:nvGrpSpPr>
        <p:grpSpPr>
          <a:xfrm>
            <a:off x="12228870" y="-3228545"/>
            <a:ext cx="1414591" cy="1613911"/>
            <a:chOff x="2147925" y="2934100"/>
            <a:chExt cx="530200" cy="529825"/>
          </a:xfrm>
        </p:grpSpPr>
        <p:sp>
          <p:nvSpPr>
            <p:cNvPr id="4" name="Google Shape;16509;p61">
              <a:extLst>
                <a:ext uri="{FF2B5EF4-FFF2-40B4-BE49-F238E27FC236}">
                  <a16:creationId xmlns:a16="http://schemas.microsoft.com/office/drawing/2014/main" id="{1AE550E9-32B2-D88C-078B-68955B63019C}"/>
                </a:ext>
              </a:extLst>
            </p:cNvPr>
            <p:cNvSpPr/>
            <p:nvPr/>
          </p:nvSpPr>
          <p:spPr>
            <a:xfrm>
              <a:off x="2147925" y="293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510;p61">
              <a:extLst>
                <a:ext uri="{FF2B5EF4-FFF2-40B4-BE49-F238E27FC236}">
                  <a16:creationId xmlns:a16="http://schemas.microsoft.com/office/drawing/2014/main" id="{1E099EFA-1C76-2932-843F-E5DF45DC1263}"/>
                </a:ext>
              </a:extLst>
            </p:cNvPr>
            <p:cNvSpPr/>
            <p:nvPr/>
          </p:nvSpPr>
          <p:spPr>
            <a:xfrm>
              <a:off x="2183200" y="293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511;p61">
              <a:extLst>
                <a:ext uri="{FF2B5EF4-FFF2-40B4-BE49-F238E27FC236}">
                  <a16:creationId xmlns:a16="http://schemas.microsoft.com/office/drawing/2014/main" id="{8CE88604-9258-AC5B-FA46-620236FFD49A}"/>
                </a:ext>
              </a:extLst>
            </p:cNvPr>
            <p:cNvSpPr/>
            <p:nvPr/>
          </p:nvSpPr>
          <p:spPr>
            <a:xfrm>
              <a:off x="2147925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512;p61">
              <a:extLst>
                <a:ext uri="{FF2B5EF4-FFF2-40B4-BE49-F238E27FC236}">
                  <a16:creationId xmlns:a16="http://schemas.microsoft.com/office/drawing/2014/main" id="{556EA375-BF30-478D-B16F-0E6141DD50FB}"/>
                </a:ext>
              </a:extLst>
            </p:cNvPr>
            <p:cNvSpPr/>
            <p:nvPr/>
          </p:nvSpPr>
          <p:spPr>
            <a:xfrm>
              <a:off x="2183200" y="296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513;p61">
              <a:extLst>
                <a:ext uri="{FF2B5EF4-FFF2-40B4-BE49-F238E27FC236}">
                  <a16:creationId xmlns:a16="http://schemas.microsoft.com/office/drawing/2014/main" id="{BDE8C631-F750-5F0C-E6E2-41DD61B709E0}"/>
                </a:ext>
              </a:extLst>
            </p:cNvPr>
            <p:cNvSpPr/>
            <p:nvPr/>
          </p:nvSpPr>
          <p:spPr>
            <a:xfrm>
              <a:off x="2218450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6514;p61">
              <a:extLst>
                <a:ext uri="{FF2B5EF4-FFF2-40B4-BE49-F238E27FC236}">
                  <a16:creationId xmlns:a16="http://schemas.microsoft.com/office/drawing/2014/main" id="{9294A5D9-3B0F-21B3-3552-4E3D8DB4E71C}"/>
                </a:ext>
              </a:extLst>
            </p:cNvPr>
            <p:cNvSpPr/>
            <p:nvPr/>
          </p:nvSpPr>
          <p:spPr>
            <a:xfrm>
              <a:off x="2183200" y="300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515;p61">
              <a:extLst>
                <a:ext uri="{FF2B5EF4-FFF2-40B4-BE49-F238E27FC236}">
                  <a16:creationId xmlns:a16="http://schemas.microsoft.com/office/drawing/2014/main" id="{6D756475-8B55-3CE8-6ED0-2CD162E0113E}"/>
                </a:ext>
              </a:extLst>
            </p:cNvPr>
            <p:cNvSpPr/>
            <p:nvPr/>
          </p:nvSpPr>
          <p:spPr>
            <a:xfrm>
              <a:off x="2218450" y="300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516;p61">
              <a:extLst>
                <a:ext uri="{FF2B5EF4-FFF2-40B4-BE49-F238E27FC236}">
                  <a16:creationId xmlns:a16="http://schemas.microsoft.com/office/drawing/2014/main" id="{073A3841-5A16-1935-8DA8-E57AE4677E6F}"/>
                </a:ext>
              </a:extLst>
            </p:cNvPr>
            <p:cNvSpPr/>
            <p:nvPr/>
          </p:nvSpPr>
          <p:spPr>
            <a:xfrm>
              <a:off x="2253725" y="3004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517;p61">
              <a:extLst>
                <a:ext uri="{FF2B5EF4-FFF2-40B4-BE49-F238E27FC236}">
                  <a16:creationId xmlns:a16="http://schemas.microsoft.com/office/drawing/2014/main" id="{04C09A95-A7AC-F85B-47AE-8BCC736ABCDE}"/>
                </a:ext>
              </a:extLst>
            </p:cNvPr>
            <p:cNvSpPr/>
            <p:nvPr/>
          </p:nvSpPr>
          <p:spPr>
            <a:xfrm>
              <a:off x="2218450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518;p61">
              <a:extLst>
                <a:ext uri="{FF2B5EF4-FFF2-40B4-BE49-F238E27FC236}">
                  <a16:creationId xmlns:a16="http://schemas.microsoft.com/office/drawing/2014/main" id="{0C439FAB-F778-8CBE-47D8-3AD97DA46646}"/>
                </a:ext>
              </a:extLst>
            </p:cNvPr>
            <p:cNvSpPr/>
            <p:nvPr/>
          </p:nvSpPr>
          <p:spPr>
            <a:xfrm>
              <a:off x="2253725" y="3039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519;p61">
              <a:extLst>
                <a:ext uri="{FF2B5EF4-FFF2-40B4-BE49-F238E27FC236}">
                  <a16:creationId xmlns:a16="http://schemas.microsoft.com/office/drawing/2014/main" id="{6203E02E-B039-6F25-580A-DCB58DE04C19}"/>
                </a:ext>
              </a:extLst>
            </p:cNvPr>
            <p:cNvSpPr/>
            <p:nvPr/>
          </p:nvSpPr>
          <p:spPr>
            <a:xfrm>
              <a:off x="2289375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520;p61">
              <a:extLst>
                <a:ext uri="{FF2B5EF4-FFF2-40B4-BE49-F238E27FC236}">
                  <a16:creationId xmlns:a16="http://schemas.microsoft.com/office/drawing/2014/main" id="{B916D3CE-94AE-CD08-D435-CF75E773B4D6}"/>
                </a:ext>
              </a:extLst>
            </p:cNvPr>
            <p:cNvSpPr/>
            <p:nvPr/>
          </p:nvSpPr>
          <p:spPr>
            <a:xfrm>
              <a:off x="2253725" y="3075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521;p61">
              <a:extLst>
                <a:ext uri="{FF2B5EF4-FFF2-40B4-BE49-F238E27FC236}">
                  <a16:creationId xmlns:a16="http://schemas.microsoft.com/office/drawing/2014/main" id="{75BFF85E-354A-3BF1-C167-7E883A137087}"/>
                </a:ext>
              </a:extLst>
            </p:cNvPr>
            <p:cNvSpPr/>
            <p:nvPr/>
          </p:nvSpPr>
          <p:spPr>
            <a:xfrm>
              <a:off x="2289375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522;p61">
              <a:extLst>
                <a:ext uri="{FF2B5EF4-FFF2-40B4-BE49-F238E27FC236}">
                  <a16:creationId xmlns:a16="http://schemas.microsoft.com/office/drawing/2014/main" id="{9323A6E1-751B-0853-3846-38DB2DC0FC56}"/>
                </a:ext>
              </a:extLst>
            </p:cNvPr>
            <p:cNvSpPr/>
            <p:nvPr/>
          </p:nvSpPr>
          <p:spPr>
            <a:xfrm>
              <a:off x="2324650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523;p61">
              <a:extLst>
                <a:ext uri="{FF2B5EF4-FFF2-40B4-BE49-F238E27FC236}">
                  <a16:creationId xmlns:a16="http://schemas.microsoft.com/office/drawing/2014/main" id="{BFFBF73F-F77B-3DDF-4DEF-26664DD873AB}"/>
                </a:ext>
              </a:extLst>
            </p:cNvPr>
            <p:cNvSpPr/>
            <p:nvPr/>
          </p:nvSpPr>
          <p:spPr>
            <a:xfrm>
              <a:off x="2289375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524;p61">
              <a:extLst>
                <a:ext uri="{FF2B5EF4-FFF2-40B4-BE49-F238E27FC236}">
                  <a16:creationId xmlns:a16="http://schemas.microsoft.com/office/drawing/2014/main" id="{1AA589ED-44E9-77D4-7707-F9BDDBA5F7B9}"/>
                </a:ext>
              </a:extLst>
            </p:cNvPr>
            <p:cNvSpPr/>
            <p:nvPr/>
          </p:nvSpPr>
          <p:spPr>
            <a:xfrm>
              <a:off x="2324650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525;p61">
              <a:extLst>
                <a:ext uri="{FF2B5EF4-FFF2-40B4-BE49-F238E27FC236}">
                  <a16:creationId xmlns:a16="http://schemas.microsoft.com/office/drawing/2014/main" id="{3FD78F0A-10C6-CFEA-AC77-1437AFAA528A}"/>
                </a:ext>
              </a:extLst>
            </p:cNvPr>
            <p:cNvSpPr/>
            <p:nvPr/>
          </p:nvSpPr>
          <p:spPr>
            <a:xfrm>
              <a:off x="2359925" y="31108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526;p61">
              <a:extLst>
                <a:ext uri="{FF2B5EF4-FFF2-40B4-BE49-F238E27FC236}">
                  <a16:creationId xmlns:a16="http://schemas.microsoft.com/office/drawing/2014/main" id="{1C226FF4-3EEE-1D36-E940-610A41E21EBE}"/>
                </a:ext>
              </a:extLst>
            </p:cNvPr>
            <p:cNvSpPr/>
            <p:nvPr/>
          </p:nvSpPr>
          <p:spPr>
            <a:xfrm>
              <a:off x="2324650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527;p61">
              <a:extLst>
                <a:ext uri="{FF2B5EF4-FFF2-40B4-BE49-F238E27FC236}">
                  <a16:creationId xmlns:a16="http://schemas.microsoft.com/office/drawing/2014/main" id="{F5F3E52D-FD6D-30E2-6E23-4A3A6F138BF1}"/>
                </a:ext>
              </a:extLst>
            </p:cNvPr>
            <p:cNvSpPr/>
            <p:nvPr/>
          </p:nvSpPr>
          <p:spPr>
            <a:xfrm>
              <a:off x="2359925" y="3146100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528;p61">
              <a:extLst>
                <a:ext uri="{FF2B5EF4-FFF2-40B4-BE49-F238E27FC236}">
                  <a16:creationId xmlns:a16="http://schemas.microsoft.com/office/drawing/2014/main" id="{ABDAD2C1-7478-82E6-89FD-8786927CDDCF}"/>
                </a:ext>
              </a:extLst>
            </p:cNvPr>
            <p:cNvSpPr/>
            <p:nvPr/>
          </p:nvSpPr>
          <p:spPr>
            <a:xfrm>
              <a:off x="2395175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529;p61">
              <a:extLst>
                <a:ext uri="{FF2B5EF4-FFF2-40B4-BE49-F238E27FC236}">
                  <a16:creationId xmlns:a16="http://schemas.microsoft.com/office/drawing/2014/main" id="{C5B58C99-B570-FD6C-3D0F-60C24CE18704}"/>
                </a:ext>
              </a:extLst>
            </p:cNvPr>
            <p:cNvSpPr/>
            <p:nvPr/>
          </p:nvSpPr>
          <p:spPr>
            <a:xfrm>
              <a:off x="2359925" y="31813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530;p61">
              <a:extLst>
                <a:ext uri="{FF2B5EF4-FFF2-40B4-BE49-F238E27FC236}">
                  <a16:creationId xmlns:a16="http://schemas.microsoft.com/office/drawing/2014/main" id="{2423CAC8-0D21-43AF-0262-3D507A59E9DC}"/>
                </a:ext>
              </a:extLst>
            </p:cNvPr>
            <p:cNvSpPr/>
            <p:nvPr/>
          </p:nvSpPr>
          <p:spPr>
            <a:xfrm>
              <a:off x="2395175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531;p61">
              <a:extLst>
                <a:ext uri="{FF2B5EF4-FFF2-40B4-BE49-F238E27FC236}">
                  <a16:creationId xmlns:a16="http://schemas.microsoft.com/office/drawing/2014/main" id="{4B191943-4998-373D-0F53-29F86EEB656A}"/>
                </a:ext>
              </a:extLst>
            </p:cNvPr>
            <p:cNvSpPr/>
            <p:nvPr/>
          </p:nvSpPr>
          <p:spPr>
            <a:xfrm>
              <a:off x="2430450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532;p61">
              <a:extLst>
                <a:ext uri="{FF2B5EF4-FFF2-40B4-BE49-F238E27FC236}">
                  <a16:creationId xmlns:a16="http://schemas.microsoft.com/office/drawing/2014/main" id="{87BE820A-6F57-7C15-6696-3B9A6F9E7B9A}"/>
                </a:ext>
              </a:extLst>
            </p:cNvPr>
            <p:cNvSpPr/>
            <p:nvPr/>
          </p:nvSpPr>
          <p:spPr>
            <a:xfrm>
              <a:off x="2395175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533;p61">
              <a:extLst>
                <a:ext uri="{FF2B5EF4-FFF2-40B4-BE49-F238E27FC236}">
                  <a16:creationId xmlns:a16="http://schemas.microsoft.com/office/drawing/2014/main" id="{EA90A721-32D8-017E-89A3-3AC9813A0C10}"/>
                </a:ext>
              </a:extLst>
            </p:cNvPr>
            <p:cNvSpPr/>
            <p:nvPr/>
          </p:nvSpPr>
          <p:spPr>
            <a:xfrm>
              <a:off x="2430450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534;p61">
              <a:extLst>
                <a:ext uri="{FF2B5EF4-FFF2-40B4-BE49-F238E27FC236}">
                  <a16:creationId xmlns:a16="http://schemas.microsoft.com/office/drawing/2014/main" id="{4872DC42-014F-CCB4-1A3E-34317DB19CAA}"/>
                </a:ext>
              </a:extLst>
            </p:cNvPr>
            <p:cNvSpPr/>
            <p:nvPr/>
          </p:nvSpPr>
          <p:spPr>
            <a:xfrm>
              <a:off x="2465725" y="3216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535;p61">
              <a:extLst>
                <a:ext uri="{FF2B5EF4-FFF2-40B4-BE49-F238E27FC236}">
                  <a16:creationId xmlns:a16="http://schemas.microsoft.com/office/drawing/2014/main" id="{1ECFFEA2-4FB0-236E-EA1B-5EF3944D15CC}"/>
                </a:ext>
              </a:extLst>
            </p:cNvPr>
            <p:cNvSpPr/>
            <p:nvPr/>
          </p:nvSpPr>
          <p:spPr>
            <a:xfrm>
              <a:off x="243045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536;p61">
              <a:extLst>
                <a:ext uri="{FF2B5EF4-FFF2-40B4-BE49-F238E27FC236}">
                  <a16:creationId xmlns:a16="http://schemas.microsoft.com/office/drawing/2014/main" id="{59BAE45B-5988-0237-74FA-FEDE492F2078}"/>
                </a:ext>
              </a:extLst>
            </p:cNvPr>
            <p:cNvSpPr/>
            <p:nvPr/>
          </p:nvSpPr>
          <p:spPr>
            <a:xfrm>
              <a:off x="2465725" y="3251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537;p61">
              <a:extLst>
                <a:ext uri="{FF2B5EF4-FFF2-40B4-BE49-F238E27FC236}">
                  <a16:creationId xmlns:a16="http://schemas.microsoft.com/office/drawing/2014/main" id="{39770D5F-72AD-2F67-7264-E29B6DD801AC}"/>
                </a:ext>
              </a:extLst>
            </p:cNvPr>
            <p:cNvSpPr/>
            <p:nvPr/>
          </p:nvSpPr>
          <p:spPr>
            <a:xfrm>
              <a:off x="2501375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538;p61">
              <a:extLst>
                <a:ext uri="{FF2B5EF4-FFF2-40B4-BE49-F238E27FC236}">
                  <a16:creationId xmlns:a16="http://schemas.microsoft.com/office/drawing/2014/main" id="{B5EAF6D2-25E0-BA8B-4BF4-171DDA5E98C9}"/>
                </a:ext>
              </a:extLst>
            </p:cNvPr>
            <p:cNvSpPr/>
            <p:nvPr/>
          </p:nvSpPr>
          <p:spPr>
            <a:xfrm>
              <a:off x="257190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2" y="1427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39;p61">
              <a:extLst>
                <a:ext uri="{FF2B5EF4-FFF2-40B4-BE49-F238E27FC236}">
                  <a16:creationId xmlns:a16="http://schemas.microsoft.com/office/drawing/2014/main" id="{1CB9974D-8A46-B2C2-28DE-1ABCE36732F4}"/>
                </a:ext>
              </a:extLst>
            </p:cNvPr>
            <p:cNvSpPr/>
            <p:nvPr/>
          </p:nvSpPr>
          <p:spPr>
            <a:xfrm>
              <a:off x="2465725" y="3287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40;p61">
              <a:extLst>
                <a:ext uri="{FF2B5EF4-FFF2-40B4-BE49-F238E27FC236}">
                  <a16:creationId xmlns:a16="http://schemas.microsoft.com/office/drawing/2014/main" id="{1FB30373-AE4F-4C9D-7F23-E815BAEA6461}"/>
                </a:ext>
              </a:extLst>
            </p:cNvPr>
            <p:cNvSpPr/>
            <p:nvPr/>
          </p:nvSpPr>
          <p:spPr>
            <a:xfrm>
              <a:off x="2501375" y="3287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41;p61">
              <a:extLst>
                <a:ext uri="{FF2B5EF4-FFF2-40B4-BE49-F238E27FC236}">
                  <a16:creationId xmlns:a16="http://schemas.microsoft.com/office/drawing/2014/main" id="{DA7DCD2E-ED5C-D412-E398-7F3863DB836A}"/>
                </a:ext>
              </a:extLst>
            </p:cNvPr>
            <p:cNvSpPr/>
            <p:nvPr/>
          </p:nvSpPr>
          <p:spPr>
            <a:xfrm>
              <a:off x="2536650" y="32875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42;p61">
              <a:extLst>
                <a:ext uri="{FF2B5EF4-FFF2-40B4-BE49-F238E27FC236}">
                  <a16:creationId xmlns:a16="http://schemas.microsoft.com/office/drawing/2014/main" id="{955DD281-DAF8-9F72-8723-DAEA97341EE1}"/>
                </a:ext>
              </a:extLst>
            </p:cNvPr>
            <p:cNvSpPr/>
            <p:nvPr/>
          </p:nvSpPr>
          <p:spPr>
            <a:xfrm>
              <a:off x="2501375" y="332282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43;p61">
              <a:extLst>
                <a:ext uri="{FF2B5EF4-FFF2-40B4-BE49-F238E27FC236}">
                  <a16:creationId xmlns:a16="http://schemas.microsoft.com/office/drawing/2014/main" id="{C3D4EEA0-ABB3-42EE-C8CE-FB1394D6E5BB}"/>
                </a:ext>
              </a:extLst>
            </p:cNvPr>
            <p:cNvSpPr/>
            <p:nvPr/>
          </p:nvSpPr>
          <p:spPr>
            <a:xfrm>
              <a:off x="2536650" y="332282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544;p61">
              <a:extLst>
                <a:ext uri="{FF2B5EF4-FFF2-40B4-BE49-F238E27FC236}">
                  <a16:creationId xmlns:a16="http://schemas.microsoft.com/office/drawing/2014/main" id="{25A5D056-7A80-CCF4-79D9-5B1F5143CCDF}"/>
                </a:ext>
              </a:extLst>
            </p:cNvPr>
            <p:cNvSpPr/>
            <p:nvPr/>
          </p:nvSpPr>
          <p:spPr>
            <a:xfrm>
              <a:off x="2465725" y="335807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45;p61">
              <a:extLst>
                <a:ext uri="{FF2B5EF4-FFF2-40B4-BE49-F238E27FC236}">
                  <a16:creationId xmlns:a16="http://schemas.microsoft.com/office/drawing/2014/main" id="{C7536595-6E63-3485-4568-F4CEA58A95CB}"/>
                </a:ext>
              </a:extLst>
            </p:cNvPr>
            <p:cNvSpPr/>
            <p:nvPr/>
          </p:nvSpPr>
          <p:spPr>
            <a:xfrm>
              <a:off x="2571900" y="335807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46;p61">
              <a:extLst>
                <a:ext uri="{FF2B5EF4-FFF2-40B4-BE49-F238E27FC236}">
                  <a16:creationId xmlns:a16="http://schemas.microsoft.com/office/drawing/2014/main" id="{FD256714-6280-B11B-9C51-795AA1ED820B}"/>
                </a:ext>
              </a:extLst>
            </p:cNvPr>
            <p:cNvSpPr/>
            <p:nvPr/>
          </p:nvSpPr>
          <p:spPr>
            <a:xfrm>
              <a:off x="2607175" y="3393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547;p61">
              <a:extLst>
                <a:ext uri="{FF2B5EF4-FFF2-40B4-BE49-F238E27FC236}">
                  <a16:creationId xmlns:a16="http://schemas.microsoft.com/office/drawing/2014/main" id="{5573A78C-95AA-B505-6005-785BCDF06368}"/>
                </a:ext>
              </a:extLst>
            </p:cNvPr>
            <p:cNvSpPr/>
            <p:nvPr/>
          </p:nvSpPr>
          <p:spPr>
            <a:xfrm>
              <a:off x="2642450" y="3428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548;p61">
              <a:extLst>
                <a:ext uri="{FF2B5EF4-FFF2-40B4-BE49-F238E27FC236}">
                  <a16:creationId xmlns:a16="http://schemas.microsoft.com/office/drawing/2014/main" id="{A0BBBBB6-DA3D-3EB4-C12A-2135B541AE4D}"/>
                </a:ext>
              </a:extLst>
            </p:cNvPr>
            <p:cNvSpPr/>
            <p:nvPr/>
          </p:nvSpPr>
          <p:spPr>
            <a:xfrm>
              <a:off x="2147925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549;p61">
              <a:extLst>
                <a:ext uri="{FF2B5EF4-FFF2-40B4-BE49-F238E27FC236}">
                  <a16:creationId xmlns:a16="http://schemas.microsoft.com/office/drawing/2014/main" id="{D8FFB5F7-CA7B-1F05-E3E8-7672FC0AE6A5}"/>
                </a:ext>
              </a:extLst>
            </p:cNvPr>
            <p:cNvSpPr/>
            <p:nvPr/>
          </p:nvSpPr>
          <p:spPr>
            <a:xfrm>
              <a:off x="2218450" y="31461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550;p61">
              <a:extLst>
                <a:ext uri="{FF2B5EF4-FFF2-40B4-BE49-F238E27FC236}">
                  <a16:creationId xmlns:a16="http://schemas.microsoft.com/office/drawing/2014/main" id="{C493EB9D-FF7E-DD14-BA94-D5DA3A42BBF9}"/>
                </a:ext>
              </a:extLst>
            </p:cNvPr>
            <p:cNvSpPr/>
            <p:nvPr/>
          </p:nvSpPr>
          <p:spPr>
            <a:xfrm>
              <a:off x="2183200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551;p61">
              <a:extLst>
                <a:ext uri="{FF2B5EF4-FFF2-40B4-BE49-F238E27FC236}">
                  <a16:creationId xmlns:a16="http://schemas.microsoft.com/office/drawing/2014/main" id="{35F6BCD5-D482-E34D-7008-2C0CB6AC0022}"/>
                </a:ext>
              </a:extLst>
            </p:cNvPr>
            <p:cNvSpPr/>
            <p:nvPr/>
          </p:nvSpPr>
          <p:spPr>
            <a:xfrm>
              <a:off x="2165550" y="31813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552;p61">
              <a:extLst>
                <a:ext uri="{FF2B5EF4-FFF2-40B4-BE49-F238E27FC236}">
                  <a16:creationId xmlns:a16="http://schemas.microsoft.com/office/drawing/2014/main" id="{CAF17246-7388-C977-8DF5-05BCE5A416EA}"/>
                </a:ext>
              </a:extLst>
            </p:cNvPr>
            <p:cNvSpPr/>
            <p:nvPr/>
          </p:nvSpPr>
          <p:spPr>
            <a:xfrm>
              <a:off x="2200825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553;p61">
              <a:extLst>
                <a:ext uri="{FF2B5EF4-FFF2-40B4-BE49-F238E27FC236}">
                  <a16:creationId xmlns:a16="http://schemas.microsoft.com/office/drawing/2014/main" id="{E6FFC85A-F70B-0E5D-B8EF-781F01208BFD}"/>
                </a:ext>
              </a:extLst>
            </p:cNvPr>
            <p:cNvSpPr/>
            <p:nvPr/>
          </p:nvSpPr>
          <p:spPr>
            <a:xfrm>
              <a:off x="2183200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554;p61">
              <a:extLst>
                <a:ext uri="{FF2B5EF4-FFF2-40B4-BE49-F238E27FC236}">
                  <a16:creationId xmlns:a16="http://schemas.microsoft.com/office/drawing/2014/main" id="{EBBB9146-CFD7-D833-993B-AE9D9B84D54B}"/>
                </a:ext>
              </a:extLst>
            </p:cNvPr>
            <p:cNvSpPr/>
            <p:nvPr/>
          </p:nvSpPr>
          <p:spPr>
            <a:xfrm>
              <a:off x="2147925" y="32166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555;p61">
              <a:extLst>
                <a:ext uri="{FF2B5EF4-FFF2-40B4-BE49-F238E27FC236}">
                  <a16:creationId xmlns:a16="http://schemas.microsoft.com/office/drawing/2014/main" id="{73E702FC-5524-7715-2BD1-0A2E88137521}"/>
                </a:ext>
              </a:extLst>
            </p:cNvPr>
            <p:cNvSpPr/>
            <p:nvPr/>
          </p:nvSpPr>
          <p:spPr>
            <a:xfrm>
              <a:off x="2218450" y="32166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556;p61">
              <a:extLst>
                <a:ext uri="{FF2B5EF4-FFF2-40B4-BE49-F238E27FC236}">
                  <a16:creationId xmlns:a16="http://schemas.microsoft.com/office/drawing/2014/main" id="{82528706-07C5-E92A-FF26-8B5177FCDDC1}"/>
                </a:ext>
              </a:extLst>
            </p:cNvPr>
            <p:cNvSpPr/>
            <p:nvPr/>
          </p:nvSpPr>
          <p:spPr>
            <a:xfrm>
              <a:off x="2501375" y="31284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557;p61">
              <a:extLst>
                <a:ext uri="{FF2B5EF4-FFF2-40B4-BE49-F238E27FC236}">
                  <a16:creationId xmlns:a16="http://schemas.microsoft.com/office/drawing/2014/main" id="{B5E24F5E-D262-02B3-EC41-999E91973956}"/>
                </a:ext>
              </a:extLst>
            </p:cNvPr>
            <p:cNvSpPr/>
            <p:nvPr/>
          </p:nvSpPr>
          <p:spPr>
            <a:xfrm>
              <a:off x="2571900" y="31284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558;p61">
              <a:extLst>
                <a:ext uri="{FF2B5EF4-FFF2-40B4-BE49-F238E27FC236}">
                  <a16:creationId xmlns:a16="http://schemas.microsoft.com/office/drawing/2014/main" id="{7A800C5F-1ADE-8AAC-C5F9-9EDD6D7732F3}"/>
                </a:ext>
              </a:extLst>
            </p:cNvPr>
            <p:cNvSpPr/>
            <p:nvPr/>
          </p:nvSpPr>
          <p:spPr>
            <a:xfrm>
              <a:off x="2536650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559;p61">
              <a:extLst>
                <a:ext uri="{FF2B5EF4-FFF2-40B4-BE49-F238E27FC236}">
                  <a16:creationId xmlns:a16="http://schemas.microsoft.com/office/drawing/2014/main" id="{56593561-018C-AE47-3033-E8495196A10D}"/>
                </a:ext>
              </a:extLst>
            </p:cNvPr>
            <p:cNvSpPr/>
            <p:nvPr/>
          </p:nvSpPr>
          <p:spPr>
            <a:xfrm>
              <a:off x="2519000" y="31637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560;p61">
              <a:extLst>
                <a:ext uri="{FF2B5EF4-FFF2-40B4-BE49-F238E27FC236}">
                  <a16:creationId xmlns:a16="http://schemas.microsoft.com/office/drawing/2014/main" id="{767B5406-EDB0-8ABD-361E-6D66250EB2FC}"/>
                </a:ext>
              </a:extLst>
            </p:cNvPr>
            <p:cNvSpPr/>
            <p:nvPr/>
          </p:nvSpPr>
          <p:spPr>
            <a:xfrm>
              <a:off x="2554275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561;p61">
              <a:extLst>
                <a:ext uri="{FF2B5EF4-FFF2-40B4-BE49-F238E27FC236}">
                  <a16:creationId xmlns:a16="http://schemas.microsoft.com/office/drawing/2014/main" id="{85287D81-56B7-6C9B-EBE6-93DA90FCB237}"/>
                </a:ext>
              </a:extLst>
            </p:cNvPr>
            <p:cNvSpPr/>
            <p:nvPr/>
          </p:nvSpPr>
          <p:spPr>
            <a:xfrm>
              <a:off x="2536650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562;p61">
              <a:extLst>
                <a:ext uri="{FF2B5EF4-FFF2-40B4-BE49-F238E27FC236}">
                  <a16:creationId xmlns:a16="http://schemas.microsoft.com/office/drawing/2014/main" id="{2B761BEC-1E04-BED1-6C48-5A5FA5A63DE3}"/>
                </a:ext>
              </a:extLst>
            </p:cNvPr>
            <p:cNvSpPr/>
            <p:nvPr/>
          </p:nvSpPr>
          <p:spPr>
            <a:xfrm>
              <a:off x="2501375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563;p61">
              <a:extLst>
                <a:ext uri="{FF2B5EF4-FFF2-40B4-BE49-F238E27FC236}">
                  <a16:creationId xmlns:a16="http://schemas.microsoft.com/office/drawing/2014/main" id="{4EA5F3CA-7A67-17B9-4D7D-987A1A0F13F0}"/>
                </a:ext>
              </a:extLst>
            </p:cNvPr>
            <p:cNvSpPr/>
            <p:nvPr/>
          </p:nvSpPr>
          <p:spPr>
            <a:xfrm>
              <a:off x="2571900" y="31990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0" name="Picture 49" descr="A pixelated im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912AE34-9785-3EAB-287C-2F1FD5FD8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77560">
            <a:off x="13920014" y="6296270"/>
            <a:ext cx="1245365" cy="1696375"/>
          </a:xfrm>
          <a:prstGeom prst="rect">
            <a:avLst/>
          </a:prstGeom>
        </p:spPr>
      </p:pic>
      <p:pic>
        <p:nvPicPr>
          <p:cNvPr id="321" name="Picture 320" descr="A cartoon of a child&#10;&#10;Description automatically generated">
            <a:extLst>
              <a:ext uri="{FF2B5EF4-FFF2-40B4-BE49-F238E27FC236}">
                <a16:creationId xmlns:a16="http://schemas.microsoft.com/office/drawing/2014/main" id="{E6F53FB0-A24B-A9A7-DED7-E2459B436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77" y="2466420"/>
            <a:ext cx="1774367" cy="2556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45679E-6 L -0.89323 -0.01142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70" y="-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>
            <a:off x="7050" y="2116675"/>
            <a:ext cx="9144000" cy="3027000"/>
          </a:xfrm>
          <a:prstGeom prst="rect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iêu đề 10">
            <a:extLst>
              <a:ext uri="{FF2B5EF4-FFF2-40B4-BE49-F238E27FC236}">
                <a16:creationId xmlns:a16="http://schemas.microsoft.com/office/drawing/2014/main" id="{1E77C6C7-2690-6D7D-535C-A71A22B1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424" y="985901"/>
            <a:ext cx="7717500" cy="572700"/>
          </a:xfrm>
        </p:spPr>
        <p:txBody>
          <a:bodyPr/>
          <a:lstStyle/>
          <a:p>
            <a:r>
              <a:rPr lang="en" dirty="0"/>
              <a:t>04. Design &amp; New features</a:t>
            </a:r>
            <a:endParaRPr lang="vi-VN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9A7C1D56-184E-89D5-F394-BFAFB5717399}"/>
              </a:ext>
            </a:extLst>
          </p:cNvPr>
          <p:cNvSpPr txBox="1"/>
          <p:nvPr/>
        </p:nvSpPr>
        <p:spPr>
          <a:xfrm>
            <a:off x="2040424" y="2101435"/>
            <a:ext cx="5451475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orben" panose="020B0604020202020204" charset="0"/>
              </a:rPr>
              <a:t>Keyboard control for movement and attack.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orben" panose="020B0604020202020204" charset="0"/>
              </a:rPr>
              <a:t>Slashing move until hitting tiles.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orben" panose="020B0604020202020204" charset="0"/>
              </a:rPr>
              <a:t>Tutorial at the start.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orben" panose="020B0604020202020204" charset="0"/>
              </a:rPr>
              <a:t>Bosses at the end.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orben" panose="020B0604020202020204" charset="0"/>
              </a:rPr>
              <a:t>Jumping costs energy.</a:t>
            </a:r>
          </a:p>
          <a:p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sz="1400" dirty="0">
                <a:latin typeface="Corbel" panose="020B050302020402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tx1"/>
              </a:solidFill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43" descr="A picture containing screenshot, colorfulness, graphics, square&#10;&#10;Description automatically generated">
            <a:extLst>
              <a:ext uri="{FF2B5EF4-FFF2-40B4-BE49-F238E27FC236}">
                <a16:creationId xmlns:a16="http://schemas.microsoft.com/office/drawing/2014/main" id="{78C4B295-AEA1-D8E4-69B2-C4C33432A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4157">
            <a:off x="260365" y="3630175"/>
            <a:ext cx="1008733" cy="1551896"/>
          </a:xfrm>
          <a:prstGeom prst="rect">
            <a:avLst/>
          </a:prstGeom>
        </p:spPr>
      </p:pic>
      <p:grpSp>
        <p:nvGrpSpPr>
          <p:cNvPr id="12" name="Google Shape;16508;p61">
            <a:extLst>
              <a:ext uri="{FF2B5EF4-FFF2-40B4-BE49-F238E27FC236}">
                <a16:creationId xmlns:a16="http://schemas.microsoft.com/office/drawing/2014/main" id="{93046344-431B-24E3-6E22-01B467B3B65F}"/>
              </a:ext>
            </a:extLst>
          </p:cNvPr>
          <p:cNvGrpSpPr/>
          <p:nvPr/>
        </p:nvGrpSpPr>
        <p:grpSpPr>
          <a:xfrm>
            <a:off x="7444875" y="170326"/>
            <a:ext cx="1414591" cy="1613911"/>
            <a:chOff x="2147925" y="2934100"/>
            <a:chExt cx="530200" cy="529825"/>
          </a:xfrm>
        </p:grpSpPr>
        <p:sp>
          <p:nvSpPr>
            <p:cNvPr id="13" name="Google Shape;16509;p61">
              <a:extLst>
                <a:ext uri="{FF2B5EF4-FFF2-40B4-BE49-F238E27FC236}">
                  <a16:creationId xmlns:a16="http://schemas.microsoft.com/office/drawing/2014/main" id="{A72CF982-ECF2-2681-27E3-AE5FD808E52E}"/>
                </a:ext>
              </a:extLst>
            </p:cNvPr>
            <p:cNvSpPr/>
            <p:nvPr/>
          </p:nvSpPr>
          <p:spPr>
            <a:xfrm>
              <a:off x="2147925" y="293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510;p61">
              <a:extLst>
                <a:ext uri="{FF2B5EF4-FFF2-40B4-BE49-F238E27FC236}">
                  <a16:creationId xmlns:a16="http://schemas.microsoft.com/office/drawing/2014/main" id="{E8CAC5A3-F2DC-5BE7-E554-AFD11759B60E}"/>
                </a:ext>
              </a:extLst>
            </p:cNvPr>
            <p:cNvSpPr/>
            <p:nvPr/>
          </p:nvSpPr>
          <p:spPr>
            <a:xfrm>
              <a:off x="2183200" y="293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511;p61">
              <a:extLst>
                <a:ext uri="{FF2B5EF4-FFF2-40B4-BE49-F238E27FC236}">
                  <a16:creationId xmlns:a16="http://schemas.microsoft.com/office/drawing/2014/main" id="{B27EAC06-FD48-068C-7681-276DBE5BEA2B}"/>
                </a:ext>
              </a:extLst>
            </p:cNvPr>
            <p:cNvSpPr/>
            <p:nvPr/>
          </p:nvSpPr>
          <p:spPr>
            <a:xfrm>
              <a:off x="2147925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512;p61">
              <a:extLst>
                <a:ext uri="{FF2B5EF4-FFF2-40B4-BE49-F238E27FC236}">
                  <a16:creationId xmlns:a16="http://schemas.microsoft.com/office/drawing/2014/main" id="{BA52E99E-7C04-9087-B932-E57A975102CA}"/>
                </a:ext>
              </a:extLst>
            </p:cNvPr>
            <p:cNvSpPr/>
            <p:nvPr/>
          </p:nvSpPr>
          <p:spPr>
            <a:xfrm>
              <a:off x="2183200" y="296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513;p61">
              <a:extLst>
                <a:ext uri="{FF2B5EF4-FFF2-40B4-BE49-F238E27FC236}">
                  <a16:creationId xmlns:a16="http://schemas.microsoft.com/office/drawing/2014/main" id="{FC87C370-D783-4E4A-0163-D228AD03ED42}"/>
                </a:ext>
              </a:extLst>
            </p:cNvPr>
            <p:cNvSpPr/>
            <p:nvPr/>
          </p:nvSpPr>
          <p:spPr>
            <a:xfrm>
              <a:off x="2218450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6514;p61">
              <a:extLst>
                <a:ext uri="{FF2B5EF4-FFF2-40B4-BE49-F238E27FC236}">
                  <a16:creationId xmlns:a16="http://schemas.microsoft.com/office/drawing/2014/main" id="{69D1755B-E0C0-A642-3361-EE3F8537C9DB}"/>
                </a:ext>
              </a:extLst>
            </p:cNvPr>
            <p:cNvSpPr/>
            <p:nvPr/>
          </p:nvSpPr>
          <p:spPr>
            <a:xfrm>
              <a:off x="2183200" y="300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515;p61">
              <a:extLst>
                <a:ext uri="{FF2B5EF4-FFF2-40B4-BE49-F238E27FC236}">
                  <a16:creationId xmlns:a16="http://schemas.microsoft.com/office/drawing/2014/main" id="{C587BA73-A889-4440-302B-150355453969}"/>
                </a:ext>
              </a:extLst>
            </p:cNvPr>
            <p:cNvSpPr/>
            <p:nvPr/>
          </p:nvSpPr>
          <p:spPr>
            <a:xfrm>
              <a:off x="2218450" y="300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516;p61">
              <a:extLst>
                <a:ext uri="{FF2B5EF4-FFF2-40B4-BE49-F238E27FC236}">
                  <a16:creationId xmlns:a16="http://schemas.microsoft.com/office/drawing/2014/main" id="{33415DD8-94D9-DDD4-6C08-CC256DE7A6C8}"/>
                </a:ext>
              </a:extLst>
            </p:cNvPr>
            <p:cNvSpPr/>
            <p:nvPr/>
          </p:nvSpPr>
          <p:spPr>
            <a:xfrm>
              <a:off x="2253725" y="3004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517;p61">
              <a:extLst>
                <a:ext uri="{FF2B5EF4-FFF2-40B4-BE49-F238E27FC236}">
                  <a16:creationId xmlns:a16="http://schemas.microsoft.com/office/drawing/2014/main" id="{551819CE-C081-F592-F80E-68D886E1C853}"/>
                </a:ext>
              </a:extLst>
            </p:cNvPr>
            <p:cNvSpPr/>
            <p:nvPr/>
          </p:nvSpPr>
          <p:spPr>
            <a:xfrm>
              <a:off x="2218450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518;p61">
              <a:extLst>
                <a:ext uri="{FF2B5EF4-FFF2-40B4-BE49-F238E27FC236}">
                  <a16:creationId xmlns:a16="http://schemas.microsoft.com/office/drawing/2014/main" id="{726F4424-69F2-6F08-2434-B2CDEDA7937A}"/>
                </a:ext>
              </a:extLst>
            </p:cNvPr>
            <p:cNvSpPr/>
            <p:nvPr/>
          </p:nvSpPr>
          <p:spPr>
            <a:xfrm>
              <a:off x="2253725" y="3039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519;p61">
              <a:extLst>
                <a:ext uri="{FF2B5EF4-FFF2-40B4-BE49-F238E27FC236}">
                  <a16:creationId xmlns:a16="http://schemas.microsoft.com/office/drawing/2014/main" id="{83BE5A4D-E591-6613-18EE-FB4DF739EF38}"/>
                </a:ext>
              </a:extLst>
            </p:cNvPr>
            <p:cNvSpPr/>
            <p:nvPr/>
          </p:nvSpPr>
          <p:spPr>
            <a:xfrm>
              <a:off x="2289375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520;p61">
              <a:extLst>
                <a:ext uri="{FF2B5EF4-FFF2-40B4-BE49-F238E27FC236}">
                  <a16:creationId xmlns:a16="http://schemas.microsoft.com/office/drawing/2014/main" id="{61A318DE-72D9-080D-0839-C522631665C5}"/>
                </a:ext>
              </a:extLst>
            </p:cNvPr>
            <p:cNvSpPr/>
            <p:nvPr/>
          </p:nvSpPr>
          <p:spPr>
            <a:xfrm>
              <a:off x="2253725" y="3075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521;p61">
              <a:extLst>
                <a:ext uri="{FF2B5EF4-FFF2-40B4-BE49-F238E27FC236}">
                  <a16:creationId xmlns:a16="http://schemas.microsoft.com/office/drawing/2014/main" id="{0899AB53-B126-F562-7AC3-A28315A17BBB}"/>
                </a:ext>
              </a:extLst>
            </p:cNvPr>
            <p:cNvSpPr/>
            <p:nvPr/>
          </p:nvSpPr>
          <p:spPr>
            <a:xfrm>
              <a:off x="2289375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522;p61">
              <a:extLst>
                <a:ext uri="{FF2B5EF4-FFF2-40B4-BE49-F238E27FC236}">
                  <a16:creationId xmlns:a16="http://schemas.microsoft.com/office/drawing/2014/main" id="{FF40EC6F-B3C5-E1B7-FE63-CC7C5189BA3A}"/>
                </a:ext>
              </a:extLst>
            </p:cNvPr>
            <p:cNvSpPr/>
            <p:nvPr/>
          </p:nvSpPr>
          <p:spPr>
            <a:xfrm>
              <a:off x="2324650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523;p61">
              <a:extLst>
                <a:ext uri="{FF2B5EF4-FFF2-40B4-BE49-F238E27FC236}">
                  <a16:creationId xmlns:a16="http://schemas.microsoft.com/office/drawing/2014/main" id="{61B801C2-FABA-9ABD-B065-89F9E15CF639}"/>
                </a:ext>
              </a:extLst>
            </p:cNvPr>
            <p:cNvSpPr/>
            <p:nvPr/>
          </p:nvSpPr>
          <p:spPr>
            <a:xfrm>
              <a:off x="2289375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524;p61">
              <a:extLst>
                <a:ext uri="{FF2B5EF4-FFF2-40B4-BE49-F238E27FC236}">
                  <a16:creationId xmlns:a16="http://schemas.microsoft.com/office/drawing/2014/main" id="{9CEB37FA-FFC0-3FF2-CD6B-EC0F5F0BEF0C}"/>
                </a:ext>
              </a:extLst>
            </p:cNvPr>
            <p:cNvSpPr/>
            <p:nvPr/>
          </p:nvSpPr>
          <p:spPr>
            <a:xfrm>
              <a:off x="2324650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525;p61">
              <a:extLst>
                <a:ext uri="{FF2B5EF4-FFF2-40B4-BE49-F238E27FC236}">
                  <a16:creationId xmlns:a16="http://schemas.microsoft.com/office/drawing/2014/main" id="{0A3BDB35-D256-A7EA-2558-02DC0C59B804}"/>
                </a:ext>
              </a:extLst>
            </p:cNvPr>
            <p:cNvSpPr/>
            <p:nvPr/>
          </p:nvSpPr>
          <p:spPr>
            <a:xfrm>
              <a:off x="2359925" y="31108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526;p61">
              <a:extLst>
                <a:ext uri="{FF2B5EF4-FFF2-40B4-BE49-F238E27FC236}">
                  <a16:creationId xmlns:a16="http://schemas.microsoft.com/office/drawing/2014/main" id="{F99E11D3-D68F-8286-CBC1-C7BAC598820F}"/>
                </a:ext>
              </a:extLst>
            </p:cNvPr>
            <p:cNvSpPr/>
            <p:nvPr/>
          </p:nvSpPr>
          <p:spPr>
            <a:xfrm>
              <a:off x="2324650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527;p61">
              <a:extLst>
                <a:ext uri="{FF2B5EF4-FFF2-40B4-BE49-F238E27FC236}">
                  <a16:creationId xmlns:a16="http://schemas.microsoft.com/office/drawing/2014/main" id="{4345041B-154B-40BB-FCC4-6D656830DCEE}"/>
                </a:ext>
              </a:extLst>
            </p:cNvPr>
            <p:cNvSpPr/>
            <p:nvPr/>
          </p:nvSpPr>
          <p:spPr>
            <a:xfrm>
              <a:off x="2359925" y="3146100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528;p61">
              <a:extLst>
                <a:ext uri="{FF2B5EF4-FFF2-40B4-BE49-F238E27FC236}">
                  <a16:creationId xmlns:a16="http://schemas.microsoft.com/office/drawing/2014/main" id="{F1430C82-4B60-5921-2B82-6721C5214A74}"/>
                </a:ext>
              </a:extLst>
            </p:cNvPr>
            <p:cNvSpPr/>
            <p:nvPr/>
          </p:nvSpPr>
          <p:spPr>
            <a:xfrm>
              <a:off x="2395175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529;p61">
              <a:extLst>
                <a:ext uri="{FF2B5EF4-FFF2-40B4-BE49-F238E27FC236}">
                  <a16:creationId xmlns:a16="http://schemas.microsoft.com/office/drawing/2014/main" id="{A8BD968E-9AE0-28B1-2899-47EB7EB0A633}"/>
                </a:ext>
              </a:extLst>
            </p:cNvPr>
            <p:cNvSpPr/>
            <p:nvPr/>
          </p:nvSpPr>
          <p:spPr>
            <a:xfrm>
              <a:off x="2359925" y="31813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530;p61">
              <a:extLst>
                <a:ext uri="{FF2B5EF4-FFF2-40B4-BE49-F238E27FC236}">
                  <a16:creationId xmlns:a16="http://schemas.microsoft.com/office/drawing/2014/main" id="{9AEAD170-F32D-2708-5377-5B58387754B2}"/>
                </a:ext>
              </a:extLst>
            </p:cNvPr>
            <p:cNvSpPr/>
            <p:nvPr/>
          </p:nvSpPr>
          <p:spPr>
            <a:xfrm>
              <a:off x="2395175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531;p61">
              <a:extLst>
                <a:ext uri="{FF2B5EF4-FFF2-40B4-BE49-F238E27FC236}">
                  <a16:creationId xmlns:a16="http://schemas.microsoft.com/office/drawing/2014/main" id="{BAD88CEC-6C2D-B00A-1D7C-037BD9ADC5B4}"/>
                </a:ext>
              </a:extLst>
            </p:cNvPr>
            <p:cNvSpPr/>
            <p:nvPr/>
          </p:nvSpPr>
          <p:spPr>
            <a:xfrm>
              <a:off x="2430450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32;p61">
              <a:extLst>
                <a:ext uri="{FF2B5EF4-FFF2-40B4-BE49-F238E27FC236}">
                  <a16:creationId xmlns:a16="http://schemas.microsoft.com/office/drawing/2014/main" id="{8589CF14-41A3-FD8C-5447-FBEB7BC0623C}"/>
                </a:ext>
              </a:extLst>
            </p:cNvPr>
            <p:cNvSpPr/>
            <p:nvPr/>
          </p:nvSpPr>
          <p:spPr>
            <a:xfrm>
              <a:off x="2395175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33;p61">
              <a:extLst>
                <a:ext uri="{FF2B5EF4-FFF2-40B4-BE49-F238E27FC236}">
                  <a16:creationId xmlns:a16="http://schemas.microsoft.com/office/drawing/2014/main" id="{1291D5EA-5AFD-A46E-D320-9916BDDBF559}"/>
                </a:ext>
              </a:extLst>
            </p:cNvPr>
            <p:cNvSpPr/>
            <p:nvPr/>
          </p:nvSpPr>
          <p:spPr>
            <a:xfrm>
              <a:off x="2430450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34;p61">
              <a:extLst>
                <a:ext uri="{FF2B5EF4-FFF2-40B4-BE49-F238E27FC236}">
                  <a16:creationId xmlns:a16="http://schemas.microsoft.com/office/drawing/2014/main" id="{0E824A71-3E05-F459-54D9-4CD726BD03DC}"/>
                </a:ext>
              </a:extLst>
            </p:cNvPr>
            <p:cNvSpPr/>
            <p:nvPr/>
          </p:nvSpPr>
          <p:spPr>
            <a:xfrm>
              <a:off x="2465725" y="3216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35;p61">
              <a:extLst>
                <a:ext uri="{FF2B5EF4-FFF2-40B4-BE49-F238E27FC236}">
                  <a16:creationId xmlns:a16="http://schemas.microsoft.com/office/drawing/2014/main" id="{C3DD42ED-4556-67AB-D2E1-25B9E4ADDBE2}"/>
                </a:ext>
              </a:extLst>
            </p:cNvPr>
            <p:cNvSpPr/>
            <p:nvPr/>
          </p:nvSpPr>
          <p:spPr>
            <a:xfrm>
              <a:off x="243045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36;p61">
              <a:extLst>
                <a:ext uri="{FF2B5EF4-FFF2-40B4-BE49-F238E27FC236}">
                  <a16:creationId xmlns:a16="http://schemas.microsoft.com/office/drawing/2014/main" id="{FDBF8774-23ED-B9AF-5A33-839E9958A1F0}"/>
                </a:ext>
              </a:extLst>
            </p:cNvPr>
            <p:cNvSpPr/>
            <p:nvPr/>
          </p:nvSpPr>
          <p:spPr>
            <a:xfrm>
              <a:off x="2465725" y="3251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537;p61">
              <a:extLst>
                <a:ext uri="{FF2B5EF4-FFF2-40B4-BE49-F238E27FC236}">
                  <a16:creationId xmlns:a16="http://schemas.microsoft.com/office/drawing/2014/main" id="{1F8DD569-8F94-30D5-EC7B-B2CF80B3EE61}"/>
                </a:ext>
              </a:extLst>
            </p:cNvPr>
            <p:cNvSpPr/>
            <p:nvPr/>
          </p:nvSpPr>
          <p:spPr>
            <a:xfrm>
              <a:off x="2501375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38;p61">
              <a:extLst>
                <a:ext uri="{FF2B5EF4-FFF2-40B4-BE49-F238E27FC236}">
                  <a16:creationId xmlns:a16="http://schemas.microsoft.com/office/drawing/2014/main" id="{071D6CFC-DFB2-4C8D-F226-6EED6316393F}"/>
                </a:ext>
              </a:extLst>
            </p:cNvPr>
            <p:cNvSpPr/>
            <p:nvPr/>
          </p:nvSpPr>
          <p:spPr>
            <a:xfrm>
              <a:off x="257190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2" y="1427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39;p61">
              <a:extLst>
                <a:ext uri="{FF2B5EF4-FFF2-40B4-BE49-F238E27FC236}">
                  <a16:creationId xmlns:a16="http://schemas.microsoft.com/office/drawing/2014/main" id="{D9E2EBB5-5B1C-6D34-5739-D6DE10AFF9EB}"/>
                </a:ext>
              </a:extLst>
            </p:cNvPr>
            <p:cNvSpPr/>
            <p:nvPr/>
          </p:nvSpPr>
          <p:spPr>
            <a:xfrm>
              <a:off x="2465725" y="3287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540;p61">
              <a:extLst>
                <a:ext uri="{FF2B5EF4-FFF2-40B4-BE49-F238E27FC236}">
                  <a16:creationId xmlns:a16="http://schemas.microsoft.com/office/drawing/2014/main" id="{2335A6B1-21F1-118D-EE9E-B19BE078F5AC}"/>
                </a:ext>
              </a:extLst>
            </p:cNvPr>
            <p:cNvSpPr/>
            <p:nvPr/>
          </p:nvSpPr>
          <p:spPr>
            <a:xfrm>
              <a:off x="2501375" y="3287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541;p61">
              <a:extLst>
                <a:ext uri="{FF2B5EF4-FFF2-40B4-BE49-F238E27FC236}">
                  <a16:creationId xmlns:a16="http://schemas.microsoft.com/office/drawing/2014/main" id="{381E0F0E-9B9B-BA65-FB5E-DF207139A5D7}"/>
                </a:ext>
              </a:extLst>
            </p:cNvPr>
            <p:cNvSpPr/>
            <p:nvPr/>
          </p:nvSpPr>
          <p:spPr>
            <a:xfrm>
              <a:off x="2536650" y="32875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542;p61">
              <a:extLst>
                <a:ext uri="{FF2B5EF4-FFF2-40B4-BE49-F238E27FC236}">
                  <a16:creationId xmlns:a16="http://schemas.microsoft.com/office/drawing/2014/main" id="{A2A0B02F-E96C-BD0A-CD71-EA9BD5CACE3F}"/>
                </a:ext>
              </a:extLst>
            </p:cNvPr>
            <p:cNvSpPr/>
            <p:nvPr/>
          </p:nvSpPr>
          <p:spPr>
            <a:xfrm>
              <a:off x="2501375" y="332282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543;p61">
              <a:extLst>
                <a:ext uri="{FF2B5EF4-FFF2-40B4-BE49-F238E27FC236}">
                  <a16:creationId xmlns:a16="http://schemas.microsoft.com/office/drawing/2014/main" id="{D1B3E0C5-2CD8-751F-70B8-92B5A37F8F33}"/>
                </a:ext>
              </a:extLst>
            </p:cNvPr>
            <p:cNvSpPr/>
            <p:nvPr/>
          </p:nvSpPr>
          <p:spPr>
            <a:xfrm>
              <a:off x="2536650" y="332282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544;p61">
              <a:extLst>
                <a:ext uri="{FF2B5EF4-FFF2-40B4-BE49-F238E27FC236}">
                  <a16:creationId xmlns:a16="http://schemas.microsoft.com/office/drawing/2014/main" id="{93D4B072-AA1D-71AE-97D7-76640A551566}"/>
                </a:ext>
              </a:extLst>
            </p:cNvPr>
            <p:cNvSpPr/>
            <p:nvPr/>
          </p:nvSpPr>
          <p:spPr>
            <a:xfrm>
              <a:off x="2465725" y="335807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545;p61">
              <a:extLst>
                <a:ext uri="{FF2B5EF4-FFF2-40B4-BE49-F238E27FC236}">
                  <a16:creationId xmlns:a16="http://schemas.microsoft.com/office/drawing/2014/main" id="{A3B2AFDA-AAC6-2909-1330-0FF83189A275}"/>
                </a:ext>
              </a:extLst>
            </p:cNvPr>
            <p:cNvSpPr/>
            <p:nvPr/>
          </p:nvSpPr>
          <p:spPr>
            <a:xfrm>
              <a:off x="2571900" y="335807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546;p61">
              <a:extLst>
                <a:ext uri="{FF2B5EF4-FFF2-40B4-BE49-F238E27FC236}">
                  <a16:creationId xmlns:a16="http://schemas.microsoft.com/office/drawing/2014/main" id="{377AA90E-869C-D910-6EF3-977CF99EE7A6}"/>
                </a:ext>
              </a:extLst>
            </p:cNvPr>
            <p:cNvSpPr/>
            <p:nvPr/>
          </p:nvSpPr>
          <p:spPr>
            <a:xfrm>
              <a:off x="2607175" y="3393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547;p61">
              <a:extLst>
                <a:ext uri="{FF2B5EF4-FFF2-40B4-BE49-F238E27FC236}">
                  <a16:creationId xmlns:a16="http://schemas.microsoft.com/office/drawing/2014/main" id="{495B7CA8-4A46-5307-6CE9-C9B7DA46B439}"/>
                </a:ext>
              </a:extLst>
            </p:cNvPr>
            <p:cNvSpPr/>
            <p:nvPr/>
          </p:nvSpPr>
          <p:spPr>
            <a:xfrm>
              <a:off x="2642450" y="3428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548;p61">
              <a:extLst>
                <a:ext uri="{FF2B5EF4-FFF2-40B4-BE49-F238E27FC236}">
                  <a16:creationId xmlns:a16="http://schemas.microsoft.com/office/drawing/2014/main" id="{C4EEEFF9-AB4E-C05B-B59E-56F39154AF80}"/>
                </a:ext>
              </a:extLst>
            </p:cNvPr>
            <p:cNvSpPr/>
            <p:nvPr/>
          </p:nvSpPr>
          <p:spPr>
            <a:xfrm>
              <a:off x="2147925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549;p61">
              <a:extLst>
                <a:ext uri="{FF2B5EF4-FFF2-40B4-BE49-F238E27FC236}">
                  <a16:creationId xmlns:a16="http://schemas.microsoft.com/office/drawing/2014/main" id="{2EA88D3A-534A-C2B2-8BEE-1DF2102585D9}"/>
                </a:ext>
              </a:extLst>
            </p:cNvPr>
            <p:cNvSpPr/>
            <p:nvPr/>
          </p:nvSpPr>
          <p:spPr>
            <a:xfrm>
              <a:off x="2218450" y="31461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550;p61">
              <a:extLst>
                <a:ext uri="{FF2B5EF4-FFF2-40B4-BE49-F238E27FC236}">
                  <a16:creationId xmlns:a16="http://schemas.microsoft.com/office/drawing/2014/main" id="{A84EFD3B-6AB9-A300-2CB3-05A1ACE74777}"/>
                </a:ext>
              </a:extLst>
            </p:cNvPr>
            <p:cNvSpPr/>
            <p:nvPr/>
          </p:nvSpPr>
          <p:spPr>
            <a:xfrm>
              <a:off x="2183200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551;p61">
              <a:extLst>
                <a:ext uri="{FF2B5EF4-FFF2-40B4-BE49-F238E27FC236}">
                  <a16:creationId xmlns:a16="http://schemas.microsoft.com/office/drawing/2014/main" id="{11B389A6-31C6-6168-8358-5BBFB3D2E6F8}"/>
                </a:ext>
              </a:extLst>
            </p:cNvPr>
            <p:cNvSpPr/>
            <p:nvPr/>
          </p:nvSpPr>
          <p:spPr>
            <a:xfrm>
              <a:off x="2165550" y="31813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552;p61">
              <a:extLst>
                <a:ext uri="{FF2B5EF4-FFF2-40B4-BE49-F238E27FC236}">
                  <a16:creationId xmlns:a16="http://schemas.microsoft.com/office/drawing/2014/main" id="{E548D4DE-D26F-BD67-0758-CEAF3B58382E}"/>
                </a:ext>
              </a:extLst>
            </p:cNvPr>
            <p:cNvSpPr/>
            <p:nvPr/>
          </p:nvSpPr>
          <p:spPr>
            <a:xfrm>
              <a:off x="2200825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553;p61">
              <a:extLst>
                <a:ext uri="{FF2B5EF4-FFF2-40B4-BE49-F238E27FC236}">
                  <a16:creationId xmlns:a16="http://schemas.microsoft.com/office/drawing/2014/main" id="{41D5320E-9CCA-C406-5D85-FB7548BE5173}"/>
                </a:ext>
              </a:extLst>
            </p:cNvPr>
            <p:cNvSpPr/>
            <p:nvPr/>
          </p:nvSpPr>
          <p:spPr>
            <a:xfrm>
              <a:off x="2183200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554;p61">
              <a:extLst>
                <a:ext uri="{FF2B5EF4-FFF2-40B4-BE49-F238E27FC236}">
                  <a16:creationId xmlns:a16="http://schemas.microsoft.com/office/drawing/2014/main" id="{F1AADA39-FA5E-74D7-9185-74A37805DA76}"/>
                </a:ext>
              </a:extLst>
            </p:cNvPr>
            <p:cNvSpPr/>
            <p:nvPr/>
          </p:nvSpPr>
          <p:spPr>
            <a:xfrm>
              <a:off x="2147925" y="32166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555;p61">
              <a:extLst>
                <a:ext uri="{FF2B5EF4-FFF2-40B4-BE49-F238E27FC236}">
                  <a16:creationId xmlns:a16="http://schemas.microsoft.com/office/drawing/2014/main" id="{E75317AB-9F92-6D8F-E10F-2A86D957DE8A}"/>
                </a:ext>
              </a:extLst>
            </p:cNvPr>
            <p:cNvSpPr/>
            <p:nvPr/>
          </p:nvSpPr>
          <p:spPr>
            <a:xfrm>
              <a:off x="2218450" y="32166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556;p61">
              <a:extLst>
                <a:ext uri="{FF2B5EF4-FFF2-40B4-BE49-F238E27FC236}">
                  <a16:creationId xmlns:a16="http://schemas.microsoft.com/office/drawing/2014/main" id="{DFE1860D-B0C7-2BC6-CB74-FCD78F6235E7}"/>
                </a:ext>
              </a:extLst>
            </p:cNvPr>
            <p:cNvSpPr/>
            <p:nvPr/>
          </p:nvSpPr>
          <p:spPr>
            <a:xfrm>
              <a:off x="2501375" y="31284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6557;p61">
              <a:extLst>
                <a:ext uri="{FF2B5EF4-FFF2-40B4-BE49-F238E27FC236}">
                  <a16:creationId xmlns:a16="http://schemas.microsoft.com/office/drawing/2014/main" id="{D28395A2-89DD-000D-41AB-3015C5261B64}"/>
                </a:ext>
              </a:extLst>
            </p:cNvPr>
            <p:cNvSpPr/>
            <p:nvPr/>
          </p:nvSpPr>
          <p:spPr>
            <a:xfrm>
              <a:off x="2571900" y="31284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6558;p61">
              <a:extLst>
                <a:ext uri="{FF2B5EF4-FFF2-40B4-BE49-F238E27FC236}">
                  <a16:creationId xmlns:a16="http://schemas.microsoft.com/office/drawing/2014/main" id="{C9731FDF-6029-F1DF-393D-4C8680208770}"/>
                </a:ext>
              </a:extLst>
            </p:cNvPr>
            <p:cNvSpPr/>
            <p:nvPr/>
          </p:nvSpPr>
          <p:spPr>
            <a:xfrm>
              <a:off x="2536650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6559;p61">
              <a:extLst>
                <a:ext uri="{FF2B5EF4-FFF2-40B4-BE49-F238E27FC236}">
                  <a16:creationId xmlns:a16="http://schemas.microsoft.com/office/drawing/2014/main" id="{508026FD-52C8-8ED9-38DD-242AF531C7AB}"/>
                </a:ext>
              </a:extLst>
            </p:cNvPr>
            <p:cNvSpPr/>
            <p:nvPr/>
          </p:nvSpPr>
          <p:spPr>
            <a:xfrm>
              <a:off x="2519000" y="31637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6560;p61">
              <a:extLst>
                <a:ext uri="{FF2B5EF4-FFF2-40B4-BE49-F238E27FC236}">
                  <a16:creationId xmlns:a16="http://schemas.microsoft.com/office/drawing/2014/main" id="{032FC782-A5A0-B2C9-19D9-340722CD9CC8}"/>
                </a:ext>
              </a:extLst>
            </p:cNvPr>
            <p:cNvSpPr/>
            <p:nvPr/>
          </p:nvSpPr>
          <p:spPr>
            <a:xfrm>
              <a:off x="2554275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6561;p61">
              <a:extLst>
                <a:ext uri="{FF2B5EF4-FFF2-40B4-BE49-F238E27FC236}">
                  <a16:creationId xmlns:a16="http://schemas.microsoft.com/office/drawing/2014/main" id="{D4FD5D5C-1B4E-E23A-999F-D7F65DDC8D38}"/>
                </a:ext>
              </a:extLst>
            </p:cNvPr>
            <p:cNvSpPr/>
            <p:nvPr/>
          </p:nvSpPr>
          <p:spPr>
            <a:xfrm>
              <a:off x="2536650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6562;p61">
              <a:extLst>
                <a:ext uri="{FF2B5EF4-FFF2-40B4-BE49-F238E27FC236}">
                  <a16:creationId xmlns:a16="http://schemas.microsoft.com/office/drawing/2014/main" id="{69EC4F71-6388-6DC3-F4AE-173A0ACE342B}"/>
                </a:ext>
              </a:extLst>
            </p:cNvPr>
            <p:cNvSpPr/>
            <p:nvPr/>
          </p:nvSpPr>
          <p:spPr>
            <a:xfrm>
              <a:off x="2501375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6563;p61">
              <a:extLst>
                <a:ext uri="{FF2B5EF4-FFF2-40B4-BE49-F238E27FC236}">
                  <a16:creationId xmlns:a16="http://schemas.microsoft.com/office/drawing/2014/main" id="{070762BC-7DC4-8485-B13F-D98C04D9FA7D}"/>
                </a:ext>
              </a:extLst>
            </p:cNvPr>
            <p:cNvSpPr/>
            <p:nvPr/>
          </p:nvSpPr>
          <p:spPr>
            <a:xfrm>
              <a:off x="2571900" y="31990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8" name="Picture 49" descr="A pixelated im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CA1AFF5-9901-1DCF-BD02-C4875FD6C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77560">
            <a:off x="7586014" y="3532972"/>
            <a:ext cx="1245365" cy="1696375"/>
          </a:xfrm>
          <a:prstGeom prst="rect">
            <a:avLst/>
          </a:prstGeom>
        </p:spPr>
      </p:pic>
      <p:grpSp>
        <p:nvGrpSpPr>
          <p:cNvPr id="329" name="Google Shape;16329;p61">
            <a:extLst>
              <a:ext uri="{FF2B5EF4-FFF2-40B4-BE49-F238E27FC236}">
                <a16:creationId xmlns:a16="http://schemas.microsoft.com/office/drawing/2014/main" id="{A4823DC7-97EF-A424-8D3D-5D346D222DCB}"/>
              </a:ext>
            </a:extLst>
          </p:cNvPr>
          <p:cNvGrpSpPr/>
          <p:nvPr/>
        </p:nvGrpSpPr>
        <p:grpSpPr>
          <a:xfrm>
            <a:off x="-3267529" y="-275771"/>
            <a:ext cx="2139866" cy="2892383"/>
            <a:chOff x="2198946" y="1668078"/>
            <a:chExt cx="477169" cy="737174"/>
          </a:xfrm>
        </p:grpSpPr>
        <p:sp>
          <p:nvSpPr>
            <p:cNvPr id="330" name="Google Shape;16330;p61">
              <a:extLst>
                <a:ext uri="{FF2B5EF4-FFF2-40B4-BE49-F238E27FC236}">
                  <a16:creationId xmlns:a16="http://schemas.microsoft.com/office/drawing/2014/main" id="{2BC78F23-B2B8-3958-E6CD-564EFAD7FE3F}"/>
                </a:ext>
              </a:extLst>
            </p:cNvPr>
            <p:cNvSpPr/>
            <p:nvPr/>
          </p:nvSpPr>
          <p:spPr>
            <a:xfrm>
              <a:off x="2198946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6331;p61">
              <a:extLst>
                <a:ext uri="{FF2B5EF4-FFF2-40B4-BE49-F238E27FC236}">
                  <a16:creationId xmlns:a16="http://schemas.microsoft.com/office/drawing/2014/main" id="{A93ED3BA-D3AE-E42E-0B3F-DFC444FB9F5E}"/>
                </a:ext>
              </a:extLst>
            </p:cNvPr>
            <p:cNvSpPr/>
            <p:nvPr/>
          </p:nvSpPr>
          <p:spPr>
            <a:xfrm>
              <a:off x="2241842" y="1668078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6332;p61">
              <a:extLst>
                <a:ext uri="{FF2B5EF4-FFF2-40B4-BE49-F238E27FC236}">
                  <a16:creationId xmlns:a16="http://schemas.microsoft.com/office/drawing/2014/main" id="{67967B80-E2A9-3DBC-D3D3-A1DA206C2205}"/>
                </a:ext>
              </a:extLst>
            </p:cNvPr>
            <p:cNvSpPr/>
            <p:nvPr/>
          </p:nvSpPr>
          <p:spPr>
            <a:xfrm>
              <a:off x="2285577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6333;p61">
              <a:extLst>
                <a:ext uri="{FF2B5EF4-FFF2-40B4-BE49-F238E27FC236}">
                  <a16:creationId xmlns:a16="http://schemas.microsoft.com/office/drawing/2014/main" id="{B6DF5463-3341-8268-A692-C9BB9940D66A}"/>
                </a:ext>
              </a:extLst>
            </p:cNvPr>
            <p:cNvSpPr/>
            <p:nvPr/>
          </p:nvSpPr>
          <p:spPr>
            <a:xfrm>
              <a:off x="2328474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6334;p61">
              <a:extLst>
                <a:ext uri="{FF2B5EF4-FFF2-40B4-BE49-F238E27FC236}">
                  <a16:creationId xmlns:a16="http://schemas.microsoft.com/office/drawing/2014/main" id="{FB8B9D49-2D55-8248-2C64-14391C988D62}"/>
                </a:ext>
              </a:extLst>
            </p:cNvPr>
            <p:cNvSpPr/>
            <p:nvPr/>
          </p:nvSpPr>
          <p:spPr>
            <a:xfrm>
              <a:off x="2372264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6335;p61">
              <a:extLst>
                <a:ext uri="{FF2B5EF4-FFF2-40B4-BE49-F238E27FC236}">
                  <a16:creationId xmlns:a16="http://schemas.microsoft.com/office/drawing/2014/main" id="{DD26C4B8-212A-D954-A780-E2EB9A0C3B46}"/>
                </a:ext>
              </a:extLst>
            </p:cNvPr>
            <p:cNvSpPr/>
            <p:nvPr/>
          </p:nvSpPr>
          <p:spPr>
            <a:xfrm>
              <a:off x="2415160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6336;p61">
              <a:extLst>
                <a:ext uri="{FF2B5EF4-FFF2-40B4-BE49-F238E27FC236}">
                  <a16:creationId xmlns:a16="http://schemas.microsoft.com/office/drawing/2014/main" id="{8E666A32-A26E-3C25-FBA0-704557778A1A}"/>
                </a:ext>
              </a:extLst>
            </p:cNvPr>
            <p:cNvSpPr/>
            <p:nvPr/>
          </p:nvSpPr>
          <p:spPr>
            <a:xfrm>
              <a:off x="2458951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6337;p61">
              <a:extLst>
                <a:ext uri="{FF2B5EF4-FFF2-40B4-BE49-F238E27FC236}">
                  <a16:creationId xmlns:a16="http://schemas.microsoft.com/office/drawing/2014/main" id="{9039E29B-891C-66AF-DF74-EE06817CA0AB}"/>
                </a:ext>
              </a:extLst>
            </p:cNvPr>
            <p:cNvSpPr/>
            <p:nvPr/>
          </p:nvSpPr>
          <p:spPr>
            <a:xfrm>
              <a:off x="2502741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6338;p61">
              <a:extLst>
                <a:ext uri="{FF2B5EF4-FFF2-40B4-BE49-F238E27FC236}">
                  <a16:creationId xmlns:a16="http://schemas.microsoft.com/office/drawing/2014/main" id="{486CB428-6B4C-D7CF-F934-0AFEEDDBE2F0}"/>
                </a:ext>
              </a:extLst>
            </p:cNvPr>
            <p:cNvSpPr/>
            <p:nvPr/>
          </p:nvSpPr>
          <p:spPr>
            <a:xfrm>
              <a:off x="2545638" y="1668078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6339;p61">
              <a:extLst>
                <a:ext uri="{FF2B5EF4-FFF2-40B4-BE49-F238E27FC236}">
                  <a16:creationId xmlns:a16="http://schemas.microsoft.com/office/drawing/2014/main" id="{1EF691B4-BC14-9246-86EA-901C2563243D}"/>
                </a:ext>
              </a:extLst>
            </p:cNvPr>
            <p:cNvSpPr/>
            <p:nvPr/>
          </p:nvSpPr>
          <p:spPr>
            <a:xfrm>
              <a:off x="2589372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6340;p61">
              <a:extLst>
                <a:ext uri="{FF2B5EF4-FFF2-40B4-BE49-F238E27FC236}">
                  <a16:creationId xmlns:a16="http://schemas.microsoft.com/office/drawing/2014/main" id="{58A80EC0-2693-1635-B7C3-A3228C338288}"/>
                </a:ext>
              </a:extLst>
            </p:cNvPr>
            <p:cNvSpPr/>
            <p:nvPr/>
          </p:nvSpPr>
          <p:spPr>
            <a:xfrm>
              <a:off x="2198946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6341;p61">
              <a:extLst>
                <a:ext uri="{FF2B5EF4-FFF2-40B4-BE49-F238E27FC236}">
                  <a16:creationId xmlns:a16="http://schemas.microsoft.com/office/drawing/2014/main" id="{FC31D233-AE68-0B4C-51E8-B5C00D22390D}"/>
                </a:ext>
              </a:extLst>
            </p:cNvPr>
            <p:cNvSpPr/>
            <p:nvPr/>
          </p:nvSpPr>
          <p:spPr>
            <a:xfrm>
              <a:off x="2241842" y="1711813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6342;p61">
              <a:extLst>
                <a:ext uri="{FF2B5EF4-FFF2-40B4-BE49-F238E27FC236}">
                  <a16:creationId xmlns:a16="http://schemas.microsoft.com/office/drawing/2014/main" id="{12D9B06F-CBB9-6BDA-EB07-73873E05A525}"/>
                </a:ext>
              </a:extLst>
            </p:cNvPr>
            <p:cNvSpPr/>
            <p:nvPr/>
          </p:nvSpPr>
          <p:spPr>
            <a:xfrm>
              <a:off x="2285577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6343;p61">
              <a:extLst>
                <a:ext uri="{FF2B5EF4-FFF2-40B4-BE49-F238E27FC236}">
                  <a16:creationId xmlns:a16="http://schemas.microsoft.com/office/drawing/2014/main" id="{FAF8F99A-2592-330A-AF59-B659A944111D}"/>
                </a:ext>
              </a:extLst>
            </p:cNvPr>
            <p:cNvSpPr/>
            <p:nvPr/>
          </p:nvSpPr>
          <p:spPr>
            <a:xfrm>
              <a:off x="2328474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6344;p61">
              <a:extLst>
                <a:ext uri="{FF2B5EF4-FFF2-40B4-BE49-F238E27FC236}">
                  <a16:creationId xmlns:a16="http://schemas.microsoft.com/office/drawing/2014/main" id="{F7B3AEA7-5492-4D4D-7DA1-AC48BA016234}"/>
                </a:ext>
              </a:extLst>
            </p:cNvPr>
            <p:cNvSpPr/>
            <p:nvPr/>
          </p:nvSpPr>
          <p:spPr>
            <a:xfrm>
              <a:off x="2372264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6345;p61">
              <a:extLst>
                <a:ext uri="{FF2B5EF4-FFF2-40B4-BE49-F238E27FC236}">
                  <a16:creationId xmlns:a16="http://schemas.microsoft.com/office/drawing/2014/main" id="{9EC36DAE-A22F-7F2A-E291-DCC4565022BA}"/>
                </a:ext>
              </a:extLst>
            </p:cNvPr>
            <p:cNvSpPr/>
            <p:nvPr/>
          </p:nvSpPr>
          <p:spPr>
            <a:xfrm>
              <a:off x="2415160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6346;p61">
              <a:extLst>
                <a:ext uri="{FF2B5EF4-FFF2-40B4-BE49-F238E27FC236}">
                  <a16:creationId xmlns:a16="http://schemas.microsoft.com/office/drawing/2014/main" id="{2FF57F6D-7844-FB46-4B76-EF296632502C}"/>
                </a:ext>
              </a:extLst>
            </p:cNvPr>
            <p:cNvSpPr/>
            <p:nvPr/>
          </p:nvSpPr>
          <p:spPr>
            <a:xfrm>
              <a:off x="2458951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6347;p61">
              <a:extLst>
                <a:ext uri="{FF2B5EF4-FFF2-40B4-BE49-F238E27FC236}">
                  <a16:creationId xmlns:a16="http://schemas.microsoft.com/office/drawing/2014/main" id="{AF80A984-4CA4-15B8-D747-94A1036D2DC5}"/>
                </a:ext>
              </a:extLst>
            </p:cNvPr>
            <p:cNvSpPr/>
            <p:nvPr/>
          </p:nvSpPr>
          <p:spPr>
            <a:xfrm>
              <a:off x="2502741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6348;p61">
              <a:extLst>
                <a:ext uri="{FF2B5EF4-FFF2-40B4-BE49-F238E27FC236}">
                  <a16:creationId xmlns:a16="http://schemas.microsoft.com/office/drawing/2014/main" id="{B60F15FF-DD08-9CD6-4996-5C117F44294C}"/>
                </a:ext>
              </a:extLst>
            </p:cNvPr>
            <p:cNvSpPr/>
            <p:nvPr/>
          </p:nvSpPr>
          <p:spPr>
            <a:xfrm>
              <a:off x="2545638" y="1711813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6349;p61">
              <a:extLst>
                <a:ext uri="{FF2B5EF4-FFF2-40B4-BE49-F238E27FC236}">
                  <a16:creationId xmlns:a16="http://schemas.microsoft.com/office/drawing/2014/main" id="{86DB0EFA-1CD4-F0AA-458B-EECC9D422CA8}"/>
                </a:ext>
              </a:extLst>
            </p:cNvPr>
            <p:cNvSpPr/>
            <p:nvPr/>
          </p:nvSpPr>
          <p:spPr>
            <a:xfrm>
              <a:off x="2589372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6350;p61">
              <a:extLst>
                <a:ext uri="{FF2B5EF4-FFF2-40B4-BE49-F238E27FC236}">
                  <a16:creationId xmlns:a16="http://schemas.microsoft.com/office/drawing/2014/main" id="{71F45FCB-E38F-3F6D-12CA-84474C3ED695}"/>
                </a:ext>
              </a:extLst>
            </p:cNvPr>
            <p:cNvSpPr/>
            <p:nvPr/>
          </p:nvSpPr>
          <p:spPr>
            <a:xfrm>
              <a:off x="2198946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6351;p61">
              <a:extLst>
                <a:ext uri="{FF2B5EF4-FFF2-40B4-BE49-F238E27FC236}">
                  <a16:creationId xmlns:a16="http://schemas.microsoft.com/office/drawing/2014/main" id="{3E5D30C6-1522-1C43-1872-794D56482D21}"/>
                </a:ext>
              </a:extLst>
            </p:cNvPr>
            <p:cNvSpPr/>
            <p:nvPr/>
          </p:nvSpPr>
          <p:spPr>
            <a:xfrm>
              <a:off x="2241842" y="175470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6352;p61">
              <a:extLst>
                <a:ext uri="{FF2B5EF4-FFF2-40B4-BE49-F238E27FC236}">
                  <a16:creationId xmlns:a16="http://schemas.microsoft.com/office/drawing/2014/main" id="{5D3BD287-2600-668F-303A-B13E0C12FE1F}"/>
                </a:ext>
              </a:extLst>
            </p:cNvPr>
            <p:cNvSpPr/>
            <p:nvPr/>
          </p:nvSpPr>
          <p:spPr>
            <a:xfrm>
              <a:off x="2285577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6353;p61">
              <a:extLst>
                <a:ext uri="{FF2B5EF4-FFF2-40B4-BE49-F238E27FC236}">
                  <a16:creationId xmlns:a16="http://schemas.microsoft.com/office/drawing/2014/main" id="{8F921236-6209-5213-0199-6F2613A0CF59}"/>
                </a:ext>
              </a:extLst>
            </p:cNvPr>
            <p:cNvSpPr/>
            <p:nvPr/>
          </p:nvSpPr>
          <p:spPr>
            <a:xfrm>
              <a:off x="2328474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6354;p61">
              <a:extLst>
                <a:ext uri="{FF2B5EF4-FFF2-40B4-BE49-F238E27FC236}">
                  <a16:creationId xmlns:a16="http://schemas.microsoft.com/office/drawing/2014/main" id="{D6721B8D-2FA6-D318-B9A1-FCFE1660818C}"/>
                </a:ext>
              </a:extLst>
            </p:cNvPr>
            <p:cNvSpPr/>
            <p:nvPr/>
          </p:nvSpPr>
          <p:spPr>
            <a:xfrm>
              <a:off x="2372264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6355;p61">
              <a:extLst>
                <a:ext uri="{FF2B5EF4-FFF2-40B4-BE49-F238E27FC236}">
                  <a16:creationId xmlns:a16="http://schemas.microsoft.com/office/drawing/2014/main" id="{B15DDF60-7C6A-89CA-771D-AF35275C02FD}"/>
                </a:ext>
              </a:extLst>
            </p:cNvPr>
            <p:cNvSpPr/>
            <p:nvPr/>
          </p:nvSpPr>
          <p:spPr>
            <a:xfrm>
              <a:off x="2415160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6356;p61">
              <a:extLst>
                <a:ext uri="{FF2B5EF4-FFF2-40B4-BE49-F238E27FC236}">
                  <a16:creationId xmlns:a16="http://schemas.microsoft.com/office/drawing/2014/main" id="{41FDCD66-BC00-2B0A-D86F-AC6A65D70CF4}"/>
                </a:ext>
              </a:extLst>
            </p:cNvPr>
            <p:cNvSpPr/>
            <p:nvPr/>
          </p:nvSpPr>
          <p:spPr>
            <a:xfrm>
              <a:off x="2458951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6357;p61">
              <a:extLst>
                <a:ext uri="{FF2B5EF4-FFF2-40B4-BE49-F238E27FC236}">
                  <a16:creationId xmlns:a16="http://schemas.microsoft.com/office/drawing/2014/main" id="{455599E6-05BA-8F36-18F6-DC2608015700}"/>
                </a:ext>
              </a:extLst>
            </p:cNvPr>
            <p:cNvSpPr/>
            <p:nvPr/>
          </p:nvSpPr>
          <p:spPr>
            <a:xfrm>
              <a:off x="2502741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6358;p61">
              <a:extLst>
                <a:ext uri="{FF2B5EF4-FFF2-40B4-BE49-F238E27FC236}">
                  <a16:creationId xmlns:a16="http://schemas.microsoft.com/office/drawing/2014/main" id="{3D73085E-07F2-43BA-67D4-635D48C13682}"/>
                </a:ext>
              </a:extLst>
            </p:cNvPr>
            <p:cNvSpPr/>
            <p:nvPr/>
          </p:nvSpPr>
          <p:spPr>
            <a:xfrm>
              <a:off x="2545638" y="175470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6359;p61">
              <a:extLst>
                <a:ext uri="{FF2B5EF4-FFF2-40B4-BE49-F238E27FC236}">
                  <a16:creationId xmlns:a16="http://schemas.microsoft.com/office/drawing/2014/main" id="{995AB9D5-E022-5DFA-AEDF-06352AB7FD6F}"/>
                </a:ext>
              </a:extLst>
            </p:cNvPr>
            <p:cNvSpPr/>
            <p:nvPr/>
          </p:nvSpPr>
          <p:spPr>
            <a:xfrm>
              <a:off x="2589372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6360;p61">
              <a:extLst>
                <a:ext uri="{FF2B5EF4-FFF2-40B4-BE49-F238E27FC236}">
                  <a16:creationId xmlns:a16="http://schemas.microsoft.com/office/drawing/2014/main" id="{90109693-6C2D-6525-3185-392C8717FF96}"/>
                </a:ext>
              </a:extLst>
            </p:cNvPr>
            <p:cNvSpPr/>
            <p:nvPr/>
          </p:nvSpPr>
          <p:spPr>
            <a:xfrm>
              <a:off x="2198946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6361;p61">
              <a:extLst>
                <a:ext uri="{FF2B5EF4-FFF2-40B4-BE49-F238E27FC236}">
                  <a16:creationId xmlns:a16="http://schemas.microsoft.com/office/drawing/2014/main" id="{54403760-3446-4BE5-D788-940CB9D82D9B}"/>
                </a:ext>
              </a:extLst>
            </p:cNvPr>
            <p:cNvSpPr/>
            <p:nvPr/>
          </p:nvSpPr>
          <p:spPr>
            <a:xfrm>
              <a:off x="2241842" y="1798500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6362;p61">
              <a:extLst>
                <a:ext uri="{FF2B5EF4-FFF2-40B4-BE49-F238E27FC236}">
                  <a16:creationId xmlns:a16="http://schemas.microsoft.com/office/drawing/2014/main" id="{F08C5077-E041-5113-D411-B4F14A76311E}"/>
                </a:ext>
              </a:extLst>
            </p:cNvPr>
            <p:cNvSpPr/>
            <p:nvPr/>
          </p:nvSpPr>
          <p:spPr>
            <a:xfrm>
              <a:off x="2285577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6363;p61">
              <a:extLst>
                <a:ext uri="{FF2B5EF4-FFF2-40B4-BE49-F238E27FC236}">
                  <a16:creationId xmlns:a16="http://schemas.microsoft.com/office/drawing/2014/main" id="{F29A4DB4-B694-2271-252F-A0965A28FD36}"/>
                </a:ext>
              </a:extLst>
            </p:cNvPr>
            <p:cNvSpPr/>
            <p:nvPr/>
          </p:nvSpPr>
          <p:spPr>
            <a:xfrm>
              <a:off x="2328474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6364;p61">
              <a:extLst>
                <a:ext uri="{FF2B5EF4-FFF2-40B4-BE49-F238E27FC236}">
                  <a16:creationId xmlns:a16="http://schemas.microsoft.com/office/drawing/2014/main" id="{1D4F0CB9-7DA4-575F-B773-3FE1A9442EFF}"/>
                </a:ext>
              </a:extLst>
            </p:cNvPr>
            <p:cNvSpPr/>
            <p:nvPr/>
          </p:nvSpPr>
          <p:spPr>
            <a:xfrm>
              <a:off x="2372264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6365;p61">
              <a:extLst>
                <a:ext uri="{FF2B5EF4-FFF2-40B4-BE49-F238E27FC236}">
                  <a16:creationId xmlns:a16="http://schemas.microsoft.com/office/drawing/2014/main" id="{A69D8E03-55BB-E397-226D-EDE96FDADC33}"/>
                </a:ext>
              </a:extLst>
            </p:cNvPr>
            <p:cNvSpPr/>
            <p:nvPr/>
          </p:nvSpPr>
          <p:spPr>
            <a:xfrm>
              <a:off x="2415160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6366;p61">
              <a:extLst>
                <a:ext uri="{FF2B5EF4-FFF2-40B4-BE49-F238E27FC236}">
                  <a16:creationId xmlns:a16="http://schemas.microsoft.com/office/drawing/2014/main" id="{855B7FE9-1166-7252-C364-A9EA73A9B010}"/>
                </a:ext>
              </a:extLst>
            </p:cNvPr>
            <p:cNvSpPr/>
            <p:nvPr/>
          </p:nvSpPr>
          <p:spPr>
            <a:xfrm>
              <a:off x="2458951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6367;p61">
              <a:extLst>
                <a:ext uri="{FF2B5EF4-FFF2-40B4-BE49-F238E27FC236}">
                  <a16:creationId xmlns:a16="http://schemas.microsoft.com/office/drawing/2014/main" id="{3610D423-A0D7-D2C3-544E-6B423199D1AB}"/>
                </a:ext>
              </a:extLst>
            </p:cNvPr>
            <p:cNvSpPr/>
            <p:nvPr/>
          </p:nvSpPr>
          <p:spPr>
            <a:xfrm>
              <a:off x="2502741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6368;p61">
              <a:extLst>
                <a:ext uri="{FF2B5EF4-FFF2-40B4-BE49-F238E27FC236}">
                  <a16:creationId xmlns:a16="http://schemas.microsoft.com/office/drawing/2014/main" id="{F00DBC29-CE8C-E5B7-6E27-E8CBD9DDCBE7}"/>
                </a:ext>
              </a:extLst>
            </p:cNvPr>
            <p:cNvSpPr/>
            <p:nvPr/>
          </p:nvSpPr>
          <p:spPr>
            <a:xfrm>
              <a:off x="2545638" y="1798500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6369;p61">
              <a:extLst>
                <a:ext uri="{FF2B5EF4-FFF2-40B4-BE49-F238E27FC236}">
                  <a16:creationId xmlns:a16="http://schemas.microsoft.com/office/drawing/2014/main" id="{9604091A-8B10-9822-DD16-A559010ADA17}"/>
                </a:ext>
              </a:extLst>
            </p:cNvPr>
            <p:cNvSpPr/>
            <p:nvPr/>
          </p:nvSpPr>
          <p:spPr>
            <a:xfrm>
              <a:off x="2589372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6370;p61">
              <a:extLst>
                <a:ext uri="{FF2B5EF4-FFF2-40B4-BE49-F238E27FC236}">
                  <a16:creationId xmlns:a16="http://schemas.microsoft.com/office/drawing/2014/main" id="{E6C0837C-3320-B0D9-5040-DA8394A02D28}"/>
                </a:ext>
              </a:extLst>
            </p:cNvPr>
            <p:cNvSpPr/>
            <p:nvPr/>
          </p:nvSpPr>
          <p:spPr>
            <a:xfrm>
              <a:off x="2198946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6371;p61">
              <a:extLst>
                <a:ext uri="{FF2B5EF4-FFF2-40B4-BE49-F238E27FC236}">
                  <a16:creationId xmlns:a16="http://schemas.microsoft.com/office/drawing/2014/main" id="{34D43534-C27F-5758-BAB3-1287892F9141}"/>
                </a:ext>
              </a:extLst>
            </p:cNvPr>
            <p:cNvSpPr/>
            <p:nvPr/>
          </p:nvSpPr>
          <p:spPr>
            <a:xfrm>
              <a:off x="2241842" y="1841396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6372;p61">
              <a:extLst>
                <a:ext uri="{FF2B5EF4-FFF2-40B4-BE49-F238E27FC236}">
                  <a16:creationId xmlns:a16="http://schemas.microsoft.com/office/drawing/2014/main" id="{73041BE1-E0A0-D4E4-F7FD-3B246E67F333}"/>
                </a:ext>
              </a:extLst>
            </p:cNvPr>
            <p:cNvSpPr/>
            <p:nvPr/>
          </p:nvSpPr>
          <p:spPr>
            <a:xfrm>
              <a:off x="2285577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6373;p61">
              <a:extLst>
                <a:ext uri="{FF2B5EF4-FFF2-40B4-BE49-F238E27FC236}">
                  <a16:creationId xmlns:a16="http://schemas.microsoft.com/office/drawing/2014/main" id="{5A01FAE3-49F8-6BE7-A4D9-6BD31F74958A}"/>
                </a:ext>
              </a:extLst>
            </p:cNvPr>
            <p:cNvSpPr/>
            <p:nvPr/>
          </p:nvSpPr>
          <p:spPr>
            <a:xfrm>
              <a:off x="2328474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6374;p61">
              <a:extLst>
                <a:ext uri="{FF2B5EF4-FFF2-40B4-BE49-F238E27FC236}">
                  <a16:creationId xmlns:a16="http://schemas.microsoft.com/office/drawing/2014/main" id="{455B1F85-AA7B-9A18-9E17-78DB08910F31}"/>
                </a:ext>
              </a:extLst>
            </p:cNvPr>
            <p:cNvSpPr/>
            <p:nvPr/>
          </p:nvSpPr>
          <p:spPr>
            <a:xfrm>
              <a:off x="2372264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6375;p61">
              <a:extLst>
                <a:ext uri="{FF2B5EF4-FFF2-40B4-BE49-F238E27FC236}">
                  <a16:creationId xmlns:a16="http://schemas.microsoft.com/office/drawing/2014/main" id="{FFFFF727-CE64-6450-E110-E9D09DA94559}"/>
                </a:ext>
              </a:extLst>
            </p:cNvPr>
            <p:cNvSpPr/>
            <p:nvPr/>
          </p:nvSpPr>
          <p:spPr>
            <a:xfrm>
              <a:off x="2415160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6376;p61">
              <a:extLst>
                <a:ext uri="{FF2B5EF4-FFF2-40B4-BE49-F238E27FC236}">
                  <a16:creationId xmlns:a16="http://schemas.microsoft.com/office/drawing/2014/main" id="{549C3DE2-EC21-CC52-C599-8F9ABB79E237}"/>
                </a:ext>
              </a:extLst>
            </p:cNvPr>
            <p:cNvSpPr/>
            <p:nvPr/>
          </p:nvSpPr>
          <p:spPr>
            <a:xfrm>
              <a:off x="2458951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6377;p61">
              <a:extLst>
                <a:ext uri="{FF2B5EF4-FFF2-40B4-BE49-F238E27FC236}">
                  <a16:creationId xmlns:a16="http://schemas.microsoft.com/office/drawing/2014/main" id="{F803A82D-B462-2C2B-C32F-47543C41A935}"/>
                </a:ext>
              </a:extLst>
            </p:cNvPr>
            <p:cNvSpPr/>
            <p:nvPr/>
          </p:nvSpPr>
          <p:spPr>
            <a:xfrm>
              <a:off x="2502741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6378;p61">
              <a:extLst>
                <a:ext uri="{FF2B5EF4-FFF2-40B4-BE49-F238E27FC236}">
                  <a16:creationId xmlns:a16="http://schemas.microsoft.com/office/drawing/2014/main" id="{34285D00-AECF-07E5-F649-DFFB312D2516}"/>
                </a:ext>
              </a:extLst>
            </p:cNvPr>
            <p:cNvSpPr/>
            <p:nvPr/>
          </p:nvSpPr>
          <p:spPr>
            <a:xfrm>
              <a:off x="2545638" y="1841396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6379;p61">
              <a:extLst>
                <a:ext uri="{FF2B5EF4-FFF2-40B4-BE49-F238E27FC236}">
                  <a16:creationId xmlns:a16="http://schemas.microsoft.com/office/drawing/2014/main" id="{64CB413D-72DF-6540-36B1-A1F4FCA6BADB}"/>
                </a:ext>
              </a:extLst>
            </p:cNvPr>
            <p:cNvSpPr/>
            <p:nvPr/>
          </p:nvSpPr>
          <p:spPr>
            <a:xfrm>
              <a:off x="2589372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6380;p61">
              <a:extLst>
                <a:ext uri="{FF2B5EF4-FFF2-40B4-BE49-F238E27FC236}">
                  <a16:creationId xmlns:a16="http://schemas.microsoft.com/office/drawing/2014/main" id="{AF926622-3F98-4418-46C9-15B30E9BC35B}"/>
                </a:ext>
              </a:extLst>
            </p:cNvPr>
            <p:cNvSpPr/>
            <p:nvPr/>
          </p:nvSpPr>
          <p:spPr>
            <a:xfrm>
              <a:off x="2198946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6381;p61">
              <a:extLst>
                <a:ext uri="{FF2B5EF4-FFF2-40B4-BE49-F238E27FC236}">
                  <a16:creationId xmlns:a16="http://schemas.microsoft.com/office/drawing/2014/main" id="{4F00EA39-432A-2368-23C1-C058FABFAC83}"/>
                </a:ext>
              </a:extLst>
            </p:cNvPr>
            <p:cNvSpPr/>
            <p:nvPr/>
          </p:nvSpPr>
          <p:spPr>
            <a:xfrm>
              <a:off x="2241842" y="1885187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6382;p61">
              <a:extLst>
                <a:ext uri="{FF2B5EF4-FFF2-40B4-BE49-F238E27FC236}">
                  <a16:creationId xmlns:a16="http://schemas.microsoft.com/office/drawing/2014/main" id="{2C419682-E230-25A6-C592-7722AF494101}"/>
                </a:ext>
              </a:extLst>
            </p:cNvPr>
            <p:cNvSpPr/>
            <p:nvPr/>
          </p:nvSpPr>
          <p:spPr>
            <a:xfrm>
              <a:off x="2285577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6383;p61">
              <a:extLst>
                <a:ext uri="{FF2B5EF4-FFF2-40B4-BE49-F238E27FC236}">
                  <a16:creationId xmlns:a16="http://schemas.microsoft.com/office/drawing/2014/main" id="{5EAEA319-2189-2A9C-C95F-0D2DBDC77C43}"/>
                </a:ext>
              </a:extLst>
            </p:cNvPr>
            <p:cNvSpPr/>
            <p:nvPr/>
          </p:nvSpPr>
          <p:spPr>
            <a:xfrm>
              <a:off x="2328474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6384;p61">
              <a:extLst>
                <a:ext uri="{FF2B5EF4-FFF2-40B4-BE49-F238E27FC236}">
                  <a16:creationId xmlns:a16="http://schemas.microsoft.com/office/drawing/2014/main" id="{B4E433E8-62A0-6644-47BE-C9D845E8D559}"/>
                </a:ext>
              </a:extLst>
            </p:cNvPr>
            <p:cNvSpPr/>
            <p:nvPr/>
          </p:nvSpPr>
          <p:spPr>
            <a:xfrm>
              <a:off x="2372264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6385;p61">
              <a:extLst>
                <a:ext uri="{FF2B5EF4-FFF2-40B4-BE49-F238E27FC236}">
                  <a16:creationId xmlns:a16="http://schemas.microsoft.com/office/drawing/2014/main" id="{C3FF7B58-3CB3-8B04-B039-F705F6D4D099}"/>
                </a:ext>
              </a:extLst>
            </p:cNvPr>
            <p:cNvSpPr/>
            <p:nvPr/>
          </p:nvSpPr>
          <p:spPr>
            <a:xfrm>
              <a:off x="2415160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6386;p61">
              <a:extLst>
                <a:ext uri="{FF2B5EF4-FFF2-40B4-BE49-F238E27FC236}">
                  <a16:creationId xmlns:a16="http://schemas.microsoft.com/office/drawing/2014/main" id="{55A9CCF7-3BCD-D5F1-7807-E43D9B7DC0F8}"/>
                </a:ext>
              </a:extLst>
            </p:cNvPr>
            <p:cNvSpPr/>
            <p:nvPr/>
          </p:nvSpPr>
          <p:spPr>
            <a:xfrm>
              <a:off x="2458951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6387;p61">
              <a:extLst>
                <a:ext uri="{FF2B5EF4-FFF2-40B4-BE49-F238E27FC236}">
                  <a16:creationId xmlns:a16="http://schemas.microsoft.com/office/drawing/2014/main" id="{A0450A05-EA0D-9B19-7634-97A124D3F760}"/>
                </a:ext>
              </a:extLst>
            </p:cNvPr>
            <p:cNvSpPr/>
            <p:nvPr/>
          </p:nvSpPr>
          <p:spPr>
            <a:xfrm>
              <a:off x="2502741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6388;p61">
              <a:extLst>
                <a:ext uri="{FF2B5EF4-FFF2-40B4-BE49-F238E27FC236}">
                  <a16:creationId xmlns:a16="http://schemas.microsoft.com/office/drawing/2014/main" id="{B9670978-A1FE-FF6B-BA7C-5BABFEF89424}"/>
                </a:ext>
              </a:extLst>
            </p:cNvPr>
            <p:cNvSpPr/>
            <p:nvPr/>
          </p:nvSpPr>
          <p:spPr>
            <a:xfrm>
              <a:off x="2545638" y="1885187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6389;p61">
              <a:extLst>
                <a:ext uri="{FF2B5EF4-FFF2-40B4-BE49-F238E27FC236}">
                  <a16:creationId xmlns:a16="http://schemas.microsoft.com/office/drawing/2014/main" id="{D6A401D6-0FE5-BDE9-04BB-7D7182005B93}"/>
                </a:ext>
              </a:extLst>
            </p:cNvPr>
            <p:cNvSpPr/>
            <p:nvPr/>
          </p:nvSpPr>
          <p:spPr>
            <a:xfrm>
              <a:off x="2589372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6390;p61">
              <a:extLst>
                <a:ext uri="{FF2B5EF4-FFF2-40B4-BE49-F238E27FC236}">
                  <a16:creationId xmlns:a16="http://schemas.microsoft.com/office/drawing/2014/main" id="{239B3A92-8E7E-38C1-2076-C9A2AE884F5E}"/>
                </a:ext>
              </a:extLst>
            </p:cNvPr>
            <p:cNvSpPr/>
            <p:nvPr/>
          </p:nvSpPr>
          <p:spPr>
            <a:xfrm>
              <a:off x="2198946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6391;p61">
              <a:extLst>
                <a:ext uri="{FF2B5EF4-FFF2-40B4-BE49-F238E27FC236}">
                  <a16:creationId xmlns:a16="http://schemas.microsoft.com/office/drawing/2014/main" id="{F2CD2A4E-6263-C7A3-14DF-79D802C2570D}"/>
                </a:ext>
              </a:extLst>
            </p:cNvPr>
            <p:cNvSpPr/>
            <p:nvPr/>
          </p:nvSpPr>
          <p:spPr>
            <a:xfrm>
              <a:off x="2241842" y="1928083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6392;p61">
              <a:extLst>
                <a:ext uri="{FF2B5EF4-FFF2-40B4-BE49-F238E27FC236}">
                  <a16:creationId xmlns:a16="http://schemas.microsoft.com/office/drawing/2014/main" id="{F3D400CB-90C0-69E4-35F2-DA76A9FBE28D}"/>
                </a:ext>
              </a:extLst>
            </p:cNvPr>
            <p:cNvSpPr/>
            <p:nvPr/>
          </p:nvSpPr>
          <p:spPr>
            <a:xfrm>
              <a:off x="2285577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6393;p61">
              <a:extLst>
                <a:ext uri="{FF2B5EF4-FFF2-40B4-BE49-F238E27FC236}">
                  <a16:creationId xmlns:a16="http://schemas.microsoft.com/office/drawing/2014/main" id="{C70383D8-D25C-5780-34D9-FEF50A861472}"/>
                </a:ext>
              </a:extLst>
            </p:cNvPr>
            <p:cNvSpPr/>
            <p:nvPr/>
          </p:nvSpPr>
          <p:spPr>
            <a:xfrm>
              <a:off x="2328474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6394;p61">
              <a:extLst>
                <a:ext uri="{FF2B5EF4-FFF2-40B4-BE49-F238E27FC236}">
                  <a16:creationId xmlns:a16="http://schemas.microsoft.com/office/drawing/2014/main" id="{5FDA771C-4FC1-7508-6533-799BFB778C44}"/>
                </a:ext>
              </a:extLst>
            </p:cNvPr>
            <p:cNvSpPr/>
            <p:nvPr/>
          </p:nvSpPr>
          <p:spPr>
            <a:xfrm>
              <a:off x="2372264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6395;p61">
              <a:extLst>
                <a:ext uri="{FF2B5EF4-FFF2-40B4-BE49-F238E27FC236}">
                  <a16:creationId xmlns:a16="http://schemas.microsoft.com/office/drawing/2014/main" id="{1AB6D0AC-EFB0-7CA4-28E5-E29FC4B16EA3}"/>
                </a:ext>
              </a:extLst>
            </p:cNvPr>
            <p:cNvSpPr/>
            <p:nvPr/>
          </p:nvSpPr>
          <p:spPr>
            <a:xfrm>
              <a:off x="2415160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6396;p61">
              <a:extLst>
                <a:ext uri="{FF2B5EF4-FFF2-40B4-BE49-F238E27FC236}">
                  <a16:creationId xmlns:a16="http://schemas.microsoft.com/office/drawing/2014/main" id="{CAA65D8D-A199-4184-FA24-AFB4DA2F5BD7}"/>
                </a:ext>
              </a:extLst>
            </p:cNvPr>
            <p:cNvSpPr/>
            <p:nvPr/>
          </p:nvSpPr>
          <p:spPr>
            <a:xfrm>
              <a:off x="2458951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6397;p61">
              <a:extLst>
                <a:ext uri="{FF2B5EF4-FFF2-40B4-BE49-F238E27FC236}">
                  <a16:creationId xmlns:a16="http://schemas.microsoft.com/office/drawing/2014/main" id="{139FFC95-1327-7D1C-DC4B-3A2F848B96FF}"/>
                </a:ext>
              </a:extLst>
            </p:cNvPr>
            <p:cNvSpPr/>
            <p:nvPr/>
          </p:nvSpPr>
          <p:spPr>
            <a:xfrm>
              <a:off x="2502741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6398;p61">
              <a:extLst>
                <a:ext uri="{FF2B5EF4-FFF2-40B4-BE49-F238E27FC236}">
                  <a16:creationId xmlns:a16="http://schemas.microsoft.com/office/drawing/2014/main" id="{1E3BB6C5-90CF-6583-829B-42347E8032A0}"/>
                </a:ext>
              </a:extLst>
            </p:cNvPr>
            <p:cNvSpPr/>
            <p:nvPr/>
          </p:nvSpPr>
          <p:spPr>
            <a:xfrm>
              <a:off x="2545638" y="1928083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6399;p61">
              <a:extLst>
                <a:ext uri="{FF2B5EF4-FFF2-40B4-BE49-F238E27FC236}">
                  <a16:creationId xmlns:a16="http://schemas.microsoft.com/office/drawing/2014/main" id="{771F70FC-8666-5802-7C49-E4DA11325809}"/>
                </a:ext>
              </a:extLst>
            </p:cNvPr>
            <p:cNvSpPr/>
            <p:nvPr/>
          </p:nvSpPr>
          <p:spPr>
            <a:xfrm>
              <a:off x="2589372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6400;p61">
              <a:extLst>
                <a:ext uri="{FF2B5EF4-FFF2-40B4-BE49-F238E27FC236}">
                  <a16:creationId xmlns:a16="http://schemas.microsoft.com/office/drawing/2014/main" id="{57A7ACE5-0860-5D1B-B254-EDD4805B4255}"/>
                </a:ext>
              </a:extLst>
            </p:cNvPr>
            <p:cNvSpPr/>
            <p:nvPr/>
          </p:nvSpPr>
          <p:spPr>
            <a:xfrm>
              <a:off x="2198946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6401;p61">
              <a:extLst>
                <a:ext uri="{FF2B5EF4-FFF2-40B4-BE49-F238E27FC236}">
                  <a16:creationId xmlns:a16="http://schemas.microsoft.com/office/drawing/2014/main" id="{F450B6AA-1837-2799-3AE5-B9A748AFF14B}"/>
                </a:ext>
              </a:extLst>
            </p:cNvPr>
            <p:cNvSpPr/>
            <p:nvPr/>
          </p:nvSpPr>
          <p:spPr>
            <a:xfrm>
              <a:off x="2241842" y="1971874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6402;p61">
              <a:extLst>
                <a:ext uri="{FF2B5EF4-FFF2-40B4-BE49-F238E27FC236}">
                  <a16:creationId xmlns:a16="http://schemas.microsoft.com/office/drawing/2014/main" id="{B3873428-ED18-4737-647E-01CF08A95C8E}"/>
                </a:ext>
              </a:extLst>
            </p:cNvPr>
            <p:cNvSpPr/>
            <p:nvPr/>
          </p:nvSpPr>
          <p:spPr>
            <a:xfrm>
              <a:off x="2285577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6403;p61">
              <a:extLst>
                <a:ext uri="{FF2B5EF4-FFF2-40B4-BE49-F238E27FC236}">
                  <a16:creationId xmlns:a16="http://schemas.microsoft.com/office/drawing/2014/main" id="{79FEC65A-1F08-AE0C-7D92-4E0995F026D2}"/>
                </a:ext>
              </a:extLst>
            </p:cNvPr>
            <p:cNvSpPr/>
            <p:nvPr/>
          </p:nvSpPr>
          <p:spPr>
            <a:xfrm>
              <a:off x="2328474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6404;p61">
              <a:extLst>
                <a:ext uri="{FF2B5EF4-FFF2-40B4-BE49-F238E27FC236}">
                  <a16:creationId xmlns:a16="http://schemas.microsoft.com/office/drawing/2014/main" id="{B3C6E765-FB12-CA48-C9B3-733A2AE9CD4E}"/>
                </a:ext>
              </a:extLst>
            </p:cNvPr>
            <p:cNvSpPr/>
            <p:nvPr/>
          </p:nvSpPr>
          <p:spPr>
            <a:xfrm>
              <a:off x="2372264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6405;p61">
              <a:extLst>
                <a:ext uri="{FF2B5EF4-FFF2-40B4-BE49-F238E27FC236}">
                  <a16:creationId xmlns:a16="http://schemas.microsoft.com/office/drawing/2014/main" id="{F9E0E27B-5D99-D950-28B3-58CD9495286E}"/>
                </a:ext>
              </a:extLst>
            </p:cNvPr>
            <p:cNvSpPr/>
            <p:nvPr/>
          </p:nvSpPr>
          <p:spPr>
            <a:xfrm>
              <a:off x="2415160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6406;p61">
              <a:extLst>
                <a:ext uri="{FF2B5EF4-FFF2-40B4-BE49-F238E27FC236}">
                  <a16:creationId xmlns:a16="http://schemas.microsoft.com/office/drawing/2014/main" id="{C08E2DE8-1E28-F7BA-8E0C-3FE352D5577D}"/>
                </a:ext>
              </a:extLst>
            </p:cNvPr>
            <p:cNvSpPr/>
            <p:nvPr/>
          </p:nvSpPr>
          <p:spPr>
            <a:xfrm>
              <a:off x="2458951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6407;p61">
              <a:extLst>
                <a:ext uri="{FF2B5EF4-FFF2-40B4-BE49-F238E27FC236}">
                  <a16:creationId xmlns:a16="http://schemas.microsoft.com/office/drawing/2014/main" id="{AC3318F3-D62B-142C-9D79-5F129476EB1C}"/>
                </a:ext>
              </a:extLst>
            </p:cNvPr>
            <p:cNvSpPr/>
            <p:nvPr/>
          </p:nvSpPr>
          <p:spPr>
            <a:xfrm>
              <a:off x="2502741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6408;p61">
              <a:extLst>
                <a:ext uri="{FF2B5EF4-FFF2-40B4-BE49-F238E27FC236}">
                  <a16:creationId xmlns:a16="http://schemas.microsoft.com/office/drawing/2014/main" id="{F5DBE40F-84C0-9E3A-AF33-FE7E0E3D6F87}"/>
                </a:ext>
              </a:extLst>
            </p:cNvPr>
            <p:cNvSpPr/>
            <p:nvPr/>
          </p:nvSpPr>
          <p:spPr>
            <a:xfrm>
              <a:off x="2545638" y="1971874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6409;p61">
              <a:extLst>
                <a:ext uri="{FF2B5EF4-FFF2-40B4-BE49-F238E27FC236}">
                  <a16:creationId xmlns:a16="http://schemas.microsoft.com/office/drawing/2014/main" id="{C2AB7297-B25B-EA71-6830-F2E9C437676B}"/>
                </a:ext>
              </a:extLst>
            </p:cNvPr>
            <p:cNvSpPr/>
            <p:nvPr/>
          </p:nvSpPr>
          <p:spPr>
            <a:xfrm>
              <a:off x="2589372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6410;p61">
              <a:extLst>
                <a:ext uri="{FF2B5EF4-FFF2-40B4-BE49-F238E27FC236}">
                  <a16:creationId xmlns:a16="http://schemas.microsoft.com/office/drawing/2014/main" id="{E5040A43-B355-5E19-3062-D8947D481B6E}"/>
                </a:ext>
              </a:extLst>
            </p:cNvPr>
            <p:cNvSpPr/>
            <p:nvPr/>
          </p:nvSpPr>
          <p:spPr>
            <a:xfrm>
              <a:off x="2198946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6411;p61">
              <a:extLst>
                <a:ext uri="{FF2B5EF4-FFF2-40B4-BE49-F238E27FC236}">
                  <a16:creationId xmlns:a16="http://schemas.microsoft.com/office/drawing/2014/main" id="{3F2AE5A7-C1AC-A1EA-F979-57D2C8D14EF4}"/>
                </a:ext>
              </a:extLst>
            </p:cNvPr>
            <p:cNvSpPr/>
            <p:nvPr/>
          </p:nvSpPr>
          <p:spPr>
            <a:xfrm>
              <a:off x="2241842" y="2014770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6412;p61">
              <a:extLst>
                <a:ext uri="{FF2B5EF4-FFF2-40B4-BE49-F238E27FC236}">
                  <a16:creationId xmlns:a16="http://schemas.microsoft.com/office/drawing/2014/main" id="{A514BBE6-E74A-E247-8937-097C89C4760C}"/>
                </a:ext>
              </a:extLst>
            </p:cNvPr>
            <p:cNvSpPr/>
            <p:nvPr/>
          </p:nvSpPr>
          <p:spPr>
            <a:xfrm>
              <a:off x="2285577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6413;p61">
              <a:extLst>
                <a:ext uri="{FF2B5EF4-FFF2-40B4-BE49-F238E27FC236}">
                  <a16:creationId xmlns:a16="http://schemas.microsoft.com/office/drawing/2014/main" id="{F2942A49-E1BD-8A6F-40A5-96852066F303}"/>
                </a:ext>
              </a:extLst>
            </p:cNvPr>
            <p:cNvSpPr/>
            <p:nvPr/>
          </p:nvSpPr>
          <p:spPr>
            <a:xfrm>
              <a:off x="2328474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6414;p61">
              <a:extLst>
                <a:ext uri="{FF2B5EF4-FFF2-40B4-BE49-F238E27FC236}">
                  <a16:creationId xmlns:a16="http://schemas.microsoft.com/office/drawing/2014/main" id="{C211FE9E-D25B-AC8B-661A-EC3000F85F5A}"/>
                </a:ext>
              </a:extLst>
            </p:cNvPr>
            <p:cNvSpPr/>
            <p:nvPr/>
          </p:nvSpPr>
          <p:spPr>
            <a:xfrm>
              <a:off x="2372264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6415;p61">
              <a:extLst>
                <a:ext uri="{FF2B5EF4-FFF2-40B4-BE49-F238E27FC236}">
                  <a16:creationId xmlns:a16="http://schemas.microsoft.com/office/drawing/2014/main" id="{2E5619D7-9680-7401-94B1-E4FEA7C1873B}"/>
                </a:ext>
              </a:extLst>
            </p:cNvPr>
            <p:cNvSpPr/>
            <p:nvPr/>
          </p:nvSpPr>
          <p:spPr>
            <a:xfrm>
              <a:off x="2415160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6416;p61">
              <a:extLst>
                <a:ext uri="{FF2B5EF4-FFF2-40B4-BE49-F238E27FC236}">
                  <a16:creationId xmlns:a16="http://schemas.microsoft.com/office/drawing/2014/main" id="{1E39168C-9D1C-EFF4-667C-DCF24F943A75}"/>
                </a:ext>
              </a:extLst>
            </p:cNvPr>
            <p:cNvSpPr/>
            <p:nvPr/>
          </p:nvSpPr>
          <p:spPr>
            <a:xfrm>
              <a:off x="2458951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6417;p61">
              <a:extLst>
                <a:ext uri="{FF2B5EF4-FFF2-40B4-BE49-F238E27FC236}">
                  <a16:creationId xmlns:a16="http://schemas.microsoft.com/office/drawing/2014/main" id="{0CA7C5CD-7E6D-5D85-3118-A8EAE46B15D6}"/>
                </a:ext>
              </a:extLst>
            </p:cNvPr>
            <p:cNvSpPr/>
            <p:nvPr/>
          </p:nvSpPr>
          <p:spPr>
            <a:xfrm>
              <a:off x="2502741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6418;p61">
              <a:extLst>
                <a:ext uri="{FF2B5EF4-FFF2-40B4-BE49-F238E27FC236}">
                  <a16:creationId xmlns:a16="http://schemas.microsoft.com/office/drawing/2014/main" id="{51C0230E-A747-3A50-0936-117EFECA11B1}"/>
                </a:ext>
              </a:extLst>
            </p:cNvPr>
            <p:cNvSpPr/>
            <p:nvPr/>
          </p:nvSpPr>
          <p:spPr>
            <a:xfrm>
              <a:off x="2545638" y="2014770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6419;p61">
              <a:extLst>
                <a:ext uri="{FF2B5EF4-FFF2-40B4-BE49-F238E27FC236}">
                  <a16:creationId xmlns:a16="http://schemas.microsoft.com/office/drawing/2014/main" id="{4D997413-13ED-2DDD-6762-A8452A57BE6F}"/>
                </a:ext>
              </a:extLst>
            </p:cNvPr>
            <p:cNvSpPr/>
            <p:nvPr/>
          </p:nvSpPr>
          <p:spPr>
            <a:xfrm>
              <a:off x="2589372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6420;p61">
              <a:extLst>
                <a:ext uri="{FF2B5EF4-FFF2-40B4-BE49-F238E27FC236}">
                  <a16:creationId xmlns:a16="http://schemas.microsoft.com/office/drawing/2014/main" id="{D701C470-69EB-1D6C-F22E-47820ECF2909}"/>
                </a:ext>
              </a:extLst>
            </p:cNvPr>
            <p:cNvSpPr/>
            <p:nvPr/>
          </p:nvSpPr>
          <p:spPr>
            <a:xfrm>
              <a:off x="2198946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6421;p61">
              <a:extLst>
                <a:ext uri="{FF2B5EF4-FFF2-40B4-BE49-F238E27FC236}">
                  <a16:creationId xmlns:a16="http://schemas.microsoft.com/office/drawing/2014/main" id="{559F5C7F-0A01-A6EB-DD93-193B65BC0139}"/>
                </a:ext>
              </a:extLst>
            </p:cNvPr>
            <p:cNvSpPr/>
            <p:nvPr/>
          </p:nvSpPr>
          <p:spPr>
            <a:xfrm>
              <a:off x="2241842" y="2058505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6422;p61">
              <a:extLst>
                <a:ext uri="{FF2B5EF4-FFF2-40B4-BE49-F238E27FC236}">
                  <a16:creationId xmlns:a16="http://schemas.microsoft.com/office/drawing/2014/main" id="{F407B2E1-C247-E310-82A9-2B1DC5A3F686}"/>
                </a:ext>
              </a:extLst>
            </p:cNvPr>
            <p:cNvSpPr/>
            <p:nvPr/>
          </p:nvSpPr>
          <p:spPr>
            <a:xfrm>
              <a:off x="2285577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6423;p61">
              <a:extLst>
                <a:ext uri="{FF2B5EF4-FFF2-40B4-BE49-F238E27FC236}">
                  <a16:creationId xmlns:a16="http://schemas.microsoft.com/office/drawing/2014/main" id="{E1F711D9-C978-34D8-D9BA-814399ED9056}"/>
                </a:ext>
              </a:extLst>
            </p:cNvPr>
            <p:cNvSpPr/>
            <p:nvPr/>
          </p:nvSpPr>
          <p:spPr>
            <a:xfrm>
              <a:off x="2328474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6424;p61">
              <a:extLst>
                <a:ext uri="{FF2B5EF4-FFF2-40B4-BE49-F238E27FC236}">
                  <a16:creationId xmlns:a16="http://schemas.microsoft.com/office/drawing/2014/main" id="{7EE52E11-7A22-69B0-E53B-43CC0335432C}"/>
                </a:ext>
              </a:extLst>
            </p:cNvPr>
            <p:cNvSpPr/>
            <p:nvPr/>
          </p:nvSpPr>
          <p:spPr>
            <a:xfrm>
              <a:off x="2372264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6425;p61">
              <a:extLst>
                <a:ext uri="{FF2B5EF4-FFF2-40B4-BE49-F238E27FC236}">
                  <a16:creationId xmlns:a16="http://schemas.microsoft.com/office/drawing/2014/main" id="{91292B8E-1598-D5AA-2241-0073F94CC564}"/>
                </a:ext>
              </a:extLst>
            </p:cNvPr>
            <p:cNvSpPr/>
            <p:nvPr/>
          </p:nvSpPr>
          <p:spPr>
            <a:xfrm>
              <a:off x="2415160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6426;p61">
              <a:extLst>
                <a:ext uri="{FF2B5EF4-FFF2-40B4-BE49-F238E27FC236}">
                  <a16:creationId xmlns:a16="http://schemas.microsoft.com/office/drawing/2014/main" id="{BE10C085-8ED8-C2C7-AEFD-D711A16A96DD}"/>
                </a:ext>
              </a:extLst>
            </p:cNvPr>
            <p:cNvSpPr/>
            <p:nvPr/>
          </p:nvSpPr>
          <p:spPr>
            <a:xfrm>
              <a:off x="2458951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6427;p61">
              <a:extLst>
                <a:ext uri="{FF2B5EF4-FFF2-40B4-BE49-F238E27FC236}">
                  <a16:creationId xmlns:a16="http://schemas.microsoft.com/office/drawing/2014/main" id="{8751D25F-7C81-5577-8870-748A032C1D19}"/>
                </a:ext>
              </a:extLst>
            </p:cNvPr>
            <p:cNvSpPr/>
            <p:nvPr/>
          </p:nvSpPr>
          <p:spPr>
            <a:xfrm>
              <a:off x="2502741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6428;p61">
              <a:extLst>
                <a:ext uri="{FF2B5EF4-FFF2-40B4-BE49-F238E27FC236}">
                  <a16:creationId xmlns:a16="http://schemas.microsoft.com/office/drawing/2014/main" id="{862857D5-FCDE-DE0C-D653-F0BF063579F3}"/>
                </a:ext>
              </a:extLst>
            </p:cNvPr>
            <p:cNvSpPr/>
            <p:nvPr/>
          </p:nvSpPr>
          <p:spPr>
            <a:xfrm>
              <a:off x="2545638" y="2058505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6429;p61">
              <a:extLst>
                <a:ext uri="{FF2B5EF4-FFF2-40B4-BE49-F238E27FC236}">
                  <a16:creationId xmlns:a16="http://schemas.microsoft.com/office/drawing/2014/main" id="{FF7FE0F6-EAE5-BF88-CC31-7FD594AC8FE2}"/>
                </a:ext>
              </a:extLst>
            </p:cNvPr>
            <p:cNvSpPr/>
            <p:nvPr/>
          </p:nvSpPr>
          <p:spPr>
            <a:xfrm>
              <a:off x="2589372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6430;p61">
              <a:extLst>
                <a:ext uri="{FF2B5EF4-FFF2-40B4-BE49-F238E27FC236}">
                  <a16:creationId xmlns:a16="http://schemas.microsoft.com/office/drawing/2014/main" id="{3A37C204-56EA-52F5-AC5E-0C61F7988C5C}"/>
                </a:ext>
              </a:extLst>
            </p:cNvPr>
            <p:cNvSpPr/>
            <p:nvPr/>
          </p:nvSpPr>
          <p:spPr>
            <a:xfrm>
              <a:off x="2198946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6431;p61">
              <a:extLst>
                <a:ext uri="{FF2B5EF4-FFF2-40B4-BE49-F238E27FC236}">
                  <a16:creationId xmlns:a16="http://schemas.microsoft.com/office/drawing/2014/main" id="{8ACC3837-6C8F-58D3-2732-1834B24D60E2}"/>
                </a:ext>
              </a:extLst>
            </p:cNvPr>
            <p:cNvSpPr/>
            <p:nvPr/>
          </p:nvSpPr>
          <p:spPr>
            <a:xfrm>
              <a:off x="2241842" y="2101401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6432;p61">
              <a:extLst>
                <a:ext uri="{FF2B5EF4-FFF2-40B4-BE49-F238E27FC236}">
                  <a16:creationId xmlns:a16="http://schemas.microsoft.com/office/drawing/2014/main" id="{04209A0D-6A2E-47D4-7144-F4577EC15625}"/>
                </a:ext>
              </a:extLst>
            </p:cNvPr>
            <p:cNvSpPr/>
            <p:nvPr/>
          </p:nvSpPr>
          <p:spPr>
            <a:xfrm>
              <a:off x="2285577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6433;p61">
              <a:extLst>
                <a:ext uri="{FF2B5EF4-FFF2-40B4-BE49-F238E27FC236}">
                  <a16:creationId xmlns:a16="http://schemas.microsoft.com/office/drawing/2014/main" id="{BE317C4F-FCD7-EE7B-24A0-3D89B872E461}"/>
                </a:ext>
              </a:extLst>
            </p:cNvPr>
            <p:cNvSpPr/>
            <p:nvPr/>
          </p:nvSpPr>
          <p:spPr>
            <a:xfrm>
              <a:off x="2328474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6434;p61">
              <a:extLst>
                <a:ext uri="{FF2B5EF4-FFF2-40B4-BE49-F238E27FC236}">
                  <a16:creationId xmlns:a16="http://schemas.microsoft.com/office/drawing/2014/main" id="{63038AC4-04B6-1D75-7DD6-1F189AE74D5A}"/>
                </a:ext>
              </a:extLst>
            </p:cNvPr>
            <p:cNvSpPr/>
            <p:nvPr/>
          </p:nvSpPr>
          <p:spPr>
            <a:xfrm>
              <a:off x="2372264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6435;p61">
              <a:extLst>
                <a:ext uri="{FF2B5EF4-FFF2-40B4-BE49-F238E27FC236}">
                  <a16:creationId xmlns:a16="http://schemas.microsoft.com/office/drawing/2014/main" id="{EF907C76-FB92-AF3F-DC16-37E33F4378D6}"/>
                </a:ext>
              </a:extLst>
            </p:cNvPr>
            <p:cNvSpPr/>
            <p:nvPr/>
          </p:nvSpPr>
          <p:spPr>
            <a:xfrm>
              <a:off x="2415160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6436;p61">
              <a:extLst>
                <a:ext uri="{FF2B5EF4-FFF2-40B4-BE49-F238E27FC236}">
                  <a16:creationId xmlns:a16="http://schemas.microsoft.com/office/drawing/2014/main" id="{58D3F63D-0380-7F21-EE0C-3A8BA8DC4DB6}"/>
                </a:ext>
              </a:extLst>
            </p:cNvPr>
            <p:cNvSpPr/>
            <p:nvPr/>
          </p:nvSpPr>
          <p:spPr>
            <a:xfrm>
              <a:off x="2458951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6437;p61">
              <a:extLst>
                <a:ext uri="{FF2B5EF4-FFF2-40B4-BE49-F238E27FC236}">
                  <a16:creationId xmlns:a16="http://schemas.microsoft.com/office/drawing/2014/main" id="{08E66EC3-8C24-CEC9-E56F-3030251BC7E1}"/>
                </a:ext>
              </a:extLst>
            </p:cNvPr>
            <p:cNvSpPr/>
            <p:nvPr/>
          </p:nvSpPr>
          <p:spPr>
            <a:xfrm>
              <a:off x="2502741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6438;p61">
              <a:extLst>
                <a:ext uri="{FF2B5EF4-FFF2-40B4-BE49-F238E27FC236}">
                  <a16:creationId xmlns:a16="http://schemas.microsoft.com/office/drawing/2014/main" id="{C804693B-8ABA-A054-E5E6-2AC7BF9EBDFF}"/>
                </a:ext>
              </a:extLst>
            </p:cNvPr>
            <p:cNvSpPr/>
            <p:nvPr/>
          </p:nvSpPr>
          <p:spPr>
            <a:xfrm>
              <a:off x="2545638" y="2101401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6439;p61">
              <a:extLst>
                <a:ext uri="{FF2B5EF4-FFF2-40B4-BE49-F238E27FC236}">
                  <a16:creationId xmlns:a16="http://schemas.microsoft.com/office/drawing/2014/main" id="{DC983DEE-9F33-8682-1791-9C4578498CD1}"/>
                </a:ext>
              </a:extLst>
            </p:cNvPr>
            <p:cNvSpPr/>
            <p:nvPr/>
          </p:nvSpPr>
          <p:spPr>
            <a:xfrm>
              <a:off x="2589372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6440;p61">
              <a:extLst>
                <a:ext uri="{FF2B5EF4-FFF2-40B4-BE49-F238E27FC236}">
                  <a16:creationId xmlns:a16="http://schemas.microsoft.com/office/drawing/2014/main" id="{971A4FE8-DB88-0C5B-D243-57C5C60F3F71}"/>
                </a:ext>
              </a:extLst>
            </p:cNvPr>
            <p:cNvSpPr/>
            <p:nvPr/>
          </p:nvSpPr>
          <p:spPr>
            <a:xfrm>
              <a:off x="2198946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6441;p61">
              <a:extLst>
                <a:ext uri="{FF2B5EF4-FFF2-40B4-BE49-F238E27FC236}">
                  <a16:creationId xmlns:a16="http://schemas.microsoft.com/office/drawing/2014/main" id="{09A173AC-68D2-F720-4E46-5A516B1AA96C}"/>
                </a:ext>
              </a:extLst>
            </p:cNvPr>
            <p:cNvSpPr/>
            <p:nvPr/>
          </p:nvSpPr>
          <p:spPr>
            <a:xfrm>
              <a:off x="2241842" y="2145192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6442;p61">
              <a:extLst>
                <a:ext uri="{FF2B5EF4-FFF2-40B4-BE49-F238E27FC236}">
                  <a16:creationId xmlns:a16="http://schemas.microsoft.com/office/drawing/2014/main" id="{3BC05DD3-00A2-92CB-6298-E75EE70C8209}"/>
                </a:ext>
              </a:extLst>
            </p:cNvPr>
            <p:cNvSpPr/>
            <p:nvPr/>
          </p:nvSpPr>
          <p:spPr>
            <a:xfrm>
              <a:off x="2285577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6443;p61">
              <a:extLst>
                <a:ext uri="{FF2B5EF4-FFF2-40B4-BE49-F238E27FC236}">
                  <a16:creationId xmlns:a16="http://schemas.microsoft.com/office/drawing/2014/main" id="{07029140-17DC-0E4B-5F28-DDD3CD851359}"/>
                </a:ext>
              </a:extLst>
            </p:cNvPr>
            <p:cNvSpPr/>
            <p:nvPr/>
          </p:nvSpPr>
          <p:spPr>
            <a:xfrm>
              <a:off x="2328474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6444;p61">
              <a:extLst>
                <a:ext uri="{FF2B5EF4-FFF2-40B4-BE49-F238E27FC236}">
                  <a16:creationId xmlns:a16="http://schemas.microsoft.com/office/drawing/2014/main" id="{46AA7C21-4975-CE87-4BB8-830843CB4424}"/>
                </a:ext>
              </a:extLst>
            </p:cNvPr>
            <p:cNvSpPr/>
            <p:nvPr/>
          </p:nvSpPr>
          <p:spPr>
            <a:xfrm>
              <a:off x="2372264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6445;p61">
              <a:extLst>
                <a:ext uri="{FF2B5EF4-FFF2-40B4-BE49-F238E27FC236}">
                  <a16:creationId xmlns:a16="http://schemas.microsoft.com/office/drawing/2014/main" id="{7955F565-C3B3-5FA0-25FA-1488A980B30D}"/>
                </a:ext>
              </a:extLst>
            </p:cNvPr>
            <p:cNvSpPr/>
            <p:nvPr/>
          </p:nvSpPr>
          <p:spPr>
            <a:xfrm>
              <a:off x="2415160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6446;p61">
              <a:extLst>
                <a:ext uri="{FF2B5EF4-FFF2-40B4-BE49-F238E27FC236}">
                  <a16:creationId xmlns:a16="http://schemas.microsoft.com/office/drawing/2014/main" id="{A53516A7-B954-5B66-74B1-A3EBC821EA44}"/>
                </a:ext>
              </a:extLst>
            </p:cNvPr>
            <p:cNvSpPr/>
            <p:nvPr/>
          </p:nvSpPr>
          <p:spPr>
            <a:xfrm>
              <a:off x="2458951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6447;p61">
              <a:extLst>
                <a:ext uri="{FF2B5EF4-FFF2-40B4-BE49-F238E27FC236}">
                  <a16:creationId xmlns:a16="http://schemas.microsoft.com/office/drawing/2014/main" id="{72663100-21EC-D79A-E781-30B4998D0E6B}"/>
                </a:ext>
              </a:extLst>
            </p:cNvPr>
            <p:cNvSpPr/>
            <p:nvPr/>
          </p:nvSpPr>
          <p:spPr>
            <a:xfrm>
              <a:off x="2502741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6448;p61">
              <a:extLst>
                <a:ext uri="{FF2B5EF4-FFF2-40B4-BE49-F238E27FC236}">
                  <a16:creationId xmlns:a16="http://schemas.microsoft.com/office/drawing/2014/main" id="{E51ED5A1-CCA7-62EA-D796-FA701A7F15C4}"/>
                </a:ext>
              </a:extLst>
            </p:cNvPr>
            <p:cNvSpPr/>
            <p:nvPr/>
          </p:nvSpPr>
          <p:spPr>
            <a:xfrm>
              <a:off x="2545638" y="2145192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6449;p61">
              <a:extLst>
                <a:ext uri="{FF2B5EF4-FFF2-40B4-BE49-F238E27FC236}">
                  <a16:creationId xmlns:a16="http://schemas.microsoft.com/office/drawing/2014/main" id="{D378799B-7FA2-B805-7A48-4085D741A757}"/>
                </a:ext>
              </a:extLst>
            </p:cNvPr>
            <p:cNvSpPr/>
            <p:nvPr/>
          </p:nvSpPr>
          <p:spPr>
            <a:xfrm>
              <a:off x="2589372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6450;p61">
              <a:extLst>
                <a:ext uri="{FF2B5EF4-FFF2-40B4-BE49-F238E27FC236}">
                  <a16:creationId xmlns:a16="http://schemas.microsoft.com/office/drawing/2014/main" id="{9294D528-5A91-3FF2-E309-AF28526AAEB1}"/>
                </a:ext>
              </a:extLst>
            </p:cNvPr>
            <p:cNvSpPr/>
            <p:nvPr/>
          </p:nvSpPr>
          <p:spPr>
            <a:xfrm>
              <a:off x="2198946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6451;p61">
              <a:extLst>
                <a:ext uri="{FF2B5EF4-FFF2-40B4-BE49-F238E27FC236}">
                  <a16:creationId xmlns:a16="http://schemas.microsoft.com/office/drawing/2014/main" id="{E73A9D62-3219-E295-F8A2-A23B9320E5A7}"/>
                </a:ext>
              </a:extLst>
            </p:cNvPr>
            <p:cNvSpPr/>
            <p:nvPr/>
          </p:nvSpPr>
          <p:spPr>
            <a:xfrm>
              <a:off x="2241842" y="2188088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6452;p61">
              <a:extLst>
                <a:ext uri="{FF2B5EF4-FFF2-40B4-BE49-F238E27FC236}">
                  <a16:creationId xmlns:a16="http://schemas.microsoft.com/office/drawing/2014/main" id="{9723A8BC-37D7-5762-15D8-5A3258BF3322}"/>
                </a:ext>
              </a:extLst>
            </p:cNvPr>
            <p:cNvSpPr/>
            <p:nvPr/>
          </p:nvSpPr>
          <p:spPr>
            <a:xfrm>
              <a:off x="2285577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6453;p61">
              <a:extLst>
                <a:ext uri="{FF2B5EF4-FFF2-40B4-BE49-F238E27FC236}">
                  <a16:creationId xmlns:a16="http://schemas.microsoft.com/office/drawing/2014/main" id="{5D269F39-30F1-4AF5-B95F-CFE8342792CD}"/>
                </a:ext>
              </a:extLst>
            </p:cNvPr>
            <p:cNvSpPr/>
            <p:nvPr/>
          </p:nvSpPr>
          <p:spPr>
            <a:xfrm>
              <a:off x="2328474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6454;p61">
              <a:extLst>
                <a:ext uri="{FF2B5EF4-FFF2-40B4-BE49-F238E27FC236}">
                  <a16:creationId xmlns:a16="http://schemas.microsoft.com/office/drawing/2014/main" id="{988DE39D-A564-7490-36BA-3245A671C882}"/>
                </a:ext>
              </a:extLst>
            </p:cNvPr>
            <p:cNvSpPr/>
            <p:nvPr/>
          </p:nvSpPr>
          <p:spPr>
            <a:xfrm>
              <a:off x="2372264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6455;p61">
              <a:extLst>
                <a:ext uri="{FF2B5EF4-FFF2-40B4-BE49-F238E27FC236}">
                  <a16:creationId xmlns:a16="http://schemas.microsoft.com/office/drawing/2014/main" id="{CF4BE083-08ED-29C4-5DA5-523A0779561C}"/>
                </a:ext>
              </a:extLst>
            </p:cNvPr>
            <p:cNvSpPr/>
            <p:nvPr/>
          </p:nvSpPr>
          <p:spPr>
            <a:xfrm>
              <a:off x="2415160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6456;p61">
              <a:extLst>
                <a:ext uri="{FF2B5EF4-FFF2-40B4-BE49-F238E27FC236}">
                  <a16:creationId xmlns:a16="http://schemas.microsoft.com/office/drawing/2014/main" id="{8D4681E7-8547-BBB0-DEF8-53451301ABFF}"/>
                </a:ext>
              </a:extLst>
            </p:cNvPr>
            <p:cNvSpPr/>
            <p:nvPr/>
          </p:nvSpPr>
          <p:spPr>
            <a:xfrm>
              <a:off x="2458951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6457;p61">
              <a:extLst>
                <a:ext uri="{FF2B5EF4-FFF2-40B4-BE49-F238E27FC236}">
                  <a16:creationId xmlns:a16="http://schemas.microsoft.com/office/drawing/2014/main" id="{386B3A26-EB12-E896-E977-D739E896FD3C}"/>
                </a:ext>
              </a:extLst>
            </p:cNvPr>
            <p:cNvSpPr/>
            <p:nvPr/>
          </p:nvSpPr>
          <p:spPr>
            <a:xfrm>
              <a:off x="2502741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6458;p61">
              <a:extLst>
                <a:ext uri="{FF2B5EF4-FFF2-40B4-BE49-F238E27FC236}">
                  <a16:creationId xmlns:a16="http://schemas.microsoft.com/office/drawing/2014/main" id="{CB350572-37E3-DB89-C9E1-09EE689518AA}"/>
                </a:ext>
              </a:extLst>
            </p:cNvPr>
            <p:cNvSpPr/>
            <p:nvPr/>
          </p:nvSpPr>
          <p:spPr>
            <a:xfrm>
              <a:off x="2545638" y="2188088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6459;p61">
              <a:extLst>
                <a:ext uri="{FF2B5EF4-FFF2-40B4-BE49-F238E27FC236}">
                  <a16:creationId xmlns:a16="http://schemas.microsoft.com/office/drawing/2014/main" id="{8504D81F-5146-A86A-0387-E376D246B991}"/>
                </a:ext>
              </a:extLst>
            </p:cNvPr>
            <p:cNvSpPr/>
            <p:nvPr/>
          </p:nvSpPr>
          <p:spPr>
            <a:xfrm>
              <a:off x="2589372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6460;p61">
              <a:extLst>
                <a:ext uri="{FF2B5EF4-FFF2-40B4-BE49-F238E27FC236}">
                  <a16:creationId xmlns:a16="http://schemas.microsoft.com/office/drawing/2014/main" id="{69E27279-2AFF-2D22-0093-87D0871615E6}"/>
                </a:ext>
              </a:extLst>
            </p:cNvPr>
            <p:cNvSpPr/>
            <p:nvPr/>
          </p:nvSpPr>
          <p:spPr>
            <a:xfrm>
              <a:off x="2198946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6461;p61">
              <a:extLst>
                <a:ext uri="{FF2B5EF4-FFF2-40B4-BE49-F238E27FC236}">
                  <a16:creationId xmlns:a16="http://schemas.microsoft.com/office/drawing/2014/main" id="{DDF4693B-5E33-9E7A-6705-0A9ADC12120F}"/>
                </a:ext>
              </a:extLst>
            </p:cNvPr>
            <p:cNvSpPr/>
            <p:nvPr/>
          </p:nvSpPr>
          <p:spPr>
            <a:xfrm>
              <a:off x="2241842" y="223187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6462;p61">
              <a:extLst>
                <a:ext uri="{FF2B5EF4-FFF2-40B4-BE49-F238E27FC236}">
                  <a16:creationId xmlns:a16="http://schemas.microsoft.com/office/drawing/2014/main" id="{0A9C65CC-184A-34E8-1B8C-899679192AEC}"/>
                </a:ext>
              </a:extLst>
            </p:cNvPr>
            <p:cNvSpPr/>
            <p:nvPr/>
          </p:nvSpPr>
          <p:spPr>
            <a:xfrm>
              <a:off x="2285577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6463;p61">
              <a:extLst>
                <a:ext uri="{FF2B5EF4-FFF2-40B4-BE49-F238E27FC236}">
                  <a16:creationId xmlns:a16="http://schemas.microsoft.com/office/drawing/2014/main" id="{E99AF548-F166-2094-4E19-590DDBB8A476}"/>
                </a:ext>
              </a:extLst>
            </p:cNvPr>
            <p:cNvSpPr/>
            <p:nvPr/>
          </p:nvSpPr>
          <p:spPr>
            <a:xfrm>
              <a:off x="2328474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6464;p61">
              <a:extLst>
                <a:ext uri="{FF2B5EF4-FFF2-40B4-BE49-F238E27FC236}">
                  <a16:creationId xmlns:a16="http://schemas.microsoft.com/office/drawing/2014/main" id="{F725BCA9-45C0-1BAB-C69D-175DD6DCF7D3}"/>
                </a:ext>
              </a:extLst>
            </p:cNvPr>
            <p:cNvSpPr/>
            <p:nvPr/>
          </p:nvSpPr>
          <p:spPr>
            <a:xfrm>
              <a:off x="2372264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6465;p61">
              <a:extLst>
                <a:ext uri="{FF2B5EF4-FFF2-40B4-BE49-F238E27FC236}">
                  <a16:creationId xmlns:a16="http://schemas.microsoft.com/office/drawing/2014/main" id="{D988FF19-D636-AA6E-D7F1-860867957134}"/>
                </a:ext>
              </a:extLst>
            </p:cNvPr>
            <p:cNvSpPr/>
            <p:nvPr/>
          </p:nvSpPr>
          <p:spPr>
            <a:xfrm>
              <a:off x="2415160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6466;p61">
              <a:extLst>
                <a:ext uri="{FF2B5EF4-FFF2-40B4-BE49-F238E27FC236}">
                  <a16:creationId xmlns:a16="http://schemas.microsoft.com/office/drawing/2014/main" id="{EC7E37D2-6D76-FF2A-76FC-A1D266A078F0}"/>
                </a:ext>
              </a:extLst>
            </p:cNvPr>
            <p:cNvSpPr/>
            <p:nvPr/>
          </p:nvSpPr>
          <p:spPr>
            <a:xfrm>
              <a:off x="2458951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6467;p61">
              <a:extLst>
                <a:ext uri="{FF2B5EF4-FFF2-40B4-BE49-F238E27FC236}">
                  <a16:creationId xmlns:a16="http://schemas.microsoft.com/office/drawing/2014/main" id="{1C18EC99-1B18-1994-3E1A-346CBA83E42C}"/>
                </a:ext>
              </a:extLst>
            </p:cNvPr>
            <p:cNvSpPr/>
            <p:nvPr/>
          </p:nvSpPr>
          <p:spPr>
            <a:xfrm>
              <a:off x="2502741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6468;p61">
              <a:extLst>
                <a:ext uri="{FF2B5EF4-FFF2-40B4-BE49-F238E27FC236}">
                  <a16:creationId xmlns:a16="http://schemas.microsoft.com/office/drawing/2014/main" id="{17EBD994-2418-D8B2-78D2-394EE7433F1A}"/>
                </a:ext>
              </a:extLst>
            </p:cNvPr>
            <p:cNvSpPr/>
            <p:nvPr/>
          </p:nvSpPr>
          <p:spPr>
            <a:xfrm>
              <a:off x="2545638" y="223187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6469;p61">
              <a:extLst>
                <a:ext uri="{FF2B5EF4-FFF2-40B4-BE49-F238E27FC236}">
                  <a16:creationId xmlns:a16="http://schemas.microsoft.com/office/drawing/2014/main" id="{CC0AD6AF-22C2-4DF2-86A7-E04DAAC5774E}"/>
                </a:ext>
              </a:extLst>
            </p:cNvPr>
            <p:cNvSpPr/>
            <p:nvPr/>
          </p:nvSpPr>
          <p:spPr>
            <a:xfrm>
              <a:off x="2589372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6470;p61">
              <a:extLst>
                <a:ext uri="{FF2B5EF4-FFF2-40B4-BE49-F238E27FC236}">
                  <a16:creationId xmlns:a16="http://schemas.microsoft.com/office/drawing/2014/main" id="{2DB55743-9EEA-C5F0-7E98-EC62CFDEB31A}"/>
                </a:ext>
              </a:extLst>
            </p:cNvPr>
            <p:cNvSpPr/>
            <p:nvPr/>
          </p:nvSpPr>
          <p:spPr>
            <a:xfrm>
              <a:off x="2198946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6471;p61">
              <a:extLst>
                <a:ext uri="{FF2B5EF4-FFF2-40B4-BE49-F238E27FC236}">
                  <a16:creationId xmlns:a16="http://schemas.microsoft.com/office/drawing/2014/main" id="{85680E46-33EA-EC4E-4ECA-09D2B99E099A}"/>
                </a:ext>
              </a:extLst>
            </p:cNvPr>
            <p:cNvSpPr/>
            <p:nvPr/>
          </p:nvSpPr>
          <p:spPr>
            <a:xfrm>
              <a:off x="2241842" y="2275669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6472;p61">
              <a:extLst>
                <a:ext uri="{FF2B5EF4-FFF2-40B4-BE49-F238E27FC236}">
                  <a16:creationId xmlns:a16="http://schemas.microsoft.com/office/drawing/2014/main" id="{F1CFBACB-3206-F529-EDA9-29C2F987BE44}"/>
                </a:ext>
              </a:extLst>
            </p:cNvPr>
            <p:cNvSpPr/>
            <p:nvPr/>
          </p:nvSpPr>
          <p:spPr>
            <a:xfrm>
              <a:off x="2285577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6473;p61">
              <a:extLst>
                <a:ext uri="{FF2B5EF4-FFF2-40B4-BE49-F238E27FC236}">
                  <a16:creationId xmlns:a16="http://schemas.microsoft.com/office/drawing/2014/main" id="{8183EFC3-E5DC-75D9-691C-AAC9B3D04C88}"/>
                </a:ext>
              </a:extLst>
            </p:cNvPr>
            <p:cNvSpPr/>
            <p:nvPr/>
          </p:nvSpPr>
          <p:spPr>
            <a:xfrm>
              <a:off x="2328474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6474;p61">
              <a:extLst>
                <a:ext uri="{FF2B5EF4-FFF2-40B4-BE49-F238E27FC236}">
                  <a16:creationId xmlns:a16="http://schemas.microsoft.com/office/drawing/2014/main" id="{57523C3D-1396-C2A3-218D-C581E84098FF}"/>
                </a:ext>
              </a:extLst>
            </p:cNvPr>
            <p:cNvSpPr/>
            <p:nvPr/>
          </p:nvSpPr>
          <p:spPr>
            <a:xfrm>
              <a:off x="2372264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6475;p61">
              <a:extLst>
                <a:ext uri="{FF2B5EF4-FFF2-40B4-BE49-F238E27FC236}">
                  <a16:creationId xmlns:a16="http://schemas.microsoft.com/office/drawing/2014/main" id="{0A93211B-2BE7-5AF8-922C-E2A937C5C625}"/>
                </a:ext>
              </a:extLst>
            </p:cNvPr>
            <p:cNvSpPr/>
            <p:nvPr/>
          </p:nvSpPr>
          <p:spPr>
            <a:xfrm>
              <a:off x="2415160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6476;p61">
              <a:extLst>
                <a:ext uri="{FF2B5EF4-FFF2-40B4-BE49-F238E27FC236}">
                  <a16:creationId xmlns:a16="http://schemas.microsoft.com/office/drawing/2014/main" id="{5EF17A6F-2BCC-93B6-DDFB-58E229121693}"/>
                </a:ext>
              </a:extLst>
            </p:cNvPr>
            <p:cNvSpPr/>
            <p:nvPr/>
          </p:nvSpPr>
          <p:spPr>
            <a:xfrm>
              <a:off x="2458951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6477;p61">
              <a:extLst>
                <a:ext uri="{FF2B5EF4-FFF2-40B4-BE49-F238E27FC236}">
                  <a16:creationId xmlns:a16="http://schemas.microsoft.com/office/drawing/2014/main" id="{0A5C1145-8F73-3814-5E1A-A1D487FBD4E1}"/>
                </a:ext>
              </a:extLst>
            </p:cNvPr>
            <p:cNvSpPr/>
            <p:nvPr/>
          </p:nvSpPr>
          <p:spPr>
            <a:xfrm>
              <a:off x="2502741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6478;p61">
              <a:extLst>
                <a:ext uri="{FF2B5EF4-FFF2-40B4-BE49-F238E27FC236}">
                  <a16:creationId xmlns:a16="http://schemas.microsoft.com/office/drawing/2014/main" id="{4E7A4D90-6D0F-A09A-4D93-37E482277D5E}"/>
                </a:ext>
              </a:extLst>
            </p:cNvPr>
            <p:cNvSpPr/>
            <p:nvPr/>
          </p:nvSpPr>
          <p:spPr>
            <a:xfrm>
              <a:off x="2502741" y="2318566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6479;p61">
              <a:extLst>
                <a:ext uri="{FF2B5EF4-FFF2-40B4-BE49-F238E27FC236}">
                  <a16:creationId xmlns:a16="http://schemas.microsoft.com/office/drawing/2014/main" id="{EA953568-F30F-101A-C27D-CADE5EE94CB6}"/>
                </a:ext>
              </a:extLst>
            </p:cNvPr>
            <p:cNvSpPr/>
            <p:nvPr/>
          </p:nvSpPr>
          <p:spPr>
            <a:xfrm>
              <a:off x="2502741" y="23623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6480;p61">
              <a:extLst>
                <a:ext uri="{FF2B5EF4-FFF2-40B4-BE49-F238E27FC236}">
                  <a16:creationId xmlns:a16="http://schemas.microsoft.com/office/drawing/2014/main" id="{B67DA406-ACE0-C31B-F342-00AF5B904EDC}"/>
                </a:ext>
              </a:extLst>
            </p:cNvPr>
            <p:cNvSpPr/>
            <p:nvPr/>
          </p:nvSpPr>
          <p:spPr>
            <a:xfrm>
              <a:off x="2458951" y="2318566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6481;p61">
              <a:extLst>
                <a:ext uri="{FF2B5EF4-FFF2-40B4-BE49-F238E27FC236}">
                  <a16:creationId xmlns:a16="http://schemas.microsoft.com/office/drawing/2014/main" id="{7101A7A9-3582-A4E6-2EB2-BFDFAFBA4E3F}"/>
                </a:ext>
              </a:extLst>
            </p:cNvPr>
            <p:cNvSpPr/>
            <p:nvPr/>
          </p:nvSpPr>
          <p:spPr>
            <a:xfrm>
              <a:off x="2458951" y="23623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6482;p61">
              <a:extLst>
                <a:ext uri="{FF2B5EF4-FFF2-40B4-BE49-F238E27FC236}">
                  <a16:creationId xmlns:a16="http://schemas.microsoft.com/office/drawing/2014/main" id="{F7F0531C-DA7D-B3C6-96A4-D5CFF8272299}"/>
                </a:ext>
              </a:extLst>
            </p:cNvPr>
            <p:cNvSpPr/>
            <p:nvPr/>
          </p:nvSpPr>
          <p:spPr>
            <a:xfrm>
              <a:off x="2545638" y="2275669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6483;p61">
              <a:extLst>
                <a:ext uri="{FF2B5EF4-FFF2-40B4-BE49-F238E27FC236}">
                  <a16:creationId xmlns:a16="http://schemas.microsoft.com/office/drawing/2014/main" id="{297D0636-72FE-7B52-B15A-C73E4A5D1BA4}"/>
                </a:ext>
              </a:extLst>
            </p:cNvPr>
            <p:cNvSpPr/>
            <p:nvPr/>
          </p:nvSpPr>
          <p:spPr>
            <a:xfrm>
              <a:off x="2589372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6484;p61">
              <a:extLst>
                <a:ext uri="{FF2B5EF4-FFF2-40B4-BE49-F238E27FC236}">
                  <a16:creationId xmlns:a16="http://schemas.microsoft.com/office/drawing/2014/main" id="{C85D2D39-5310-01FE-53ED-0EC61DEB96C8}"/>
                </a:ext>
              </a:extLst>
            </p:cNvPr>
            <p:cNvSpPr/>
            <p:nvPr/>
          </p:nvSpPr>
          <p:spPr>
            <a:xfrm>
              <a:off x="2632269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6485;p61">
              <a:extLst>
                <a:ext uri="{FF2B5EF4-FFF2-40B4-BE49-F238E27FC236}">
                  <a16:creationId xmlns:a16="http://schemas.microsoft.com/office/drawing/2014/main" id="{6D51AB52-CDFB-CFC4-D0CB-732CF1789496}"/>
                </a:ext>
              </a:extLst>
            </p:cNvPr>
            <p:cNvSpPr/>
            <p:nvPr/>
          </p:nvSpPr>
          <p:spPr>
            <a:xfrm>
              <a:off x="2632269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6486;p61">
              <a:extLst>
                <a:ext uri="{FF2B5EF4-FFF2-40B4-BE49-F238E27FC236}">
                  <a16:creationId xmlns:a16="http://schemas.microsoft.com/office/drawing/2014/main" id="{E0802DFD-F6B0-07B7-B666-0EC29C473F6C}"/>
                </a:ext>
              </a:extLst>
            </p:cNvPr>
            <p:cNvSpPr/>
            <p:nvPr/>
          </p:nvSpPr>
          <p:spPr>
            <a:xfrm>
              <a:off x="2632269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6487;p61">
              <a:extLst>
                <a:ext uri="{FF2B5EF4-FFF2-40B4-BE49-F238E27FC236}">
                  <a16:creationId xmlns:a16="http://schemas.microsoft.com/office/drawing/2014/main" id="{66B2F27E-FCED-77E6-E54C-297D5A936EFC}"/>
                </a:ext>
              </a:extLst>
            </p:cNvPr>
            <p:cNvSpPr/>
            <p:nvPr/>
          </p:nvSpPr>
          <p:spPr>
            <a:xfrm>
              <a:off x="2632269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6488;p61">
              <a:extLst>
                <a:ext uri="{FF2B5EF4-FFF2-40B4-BE49-F238E27FC236}">
                  <a16:creationId xmlns:a16="http://schemas.microsoft.com/office/drawing/2014/main" id="{631E0649-9E53-44C0-51FB-E21035A41300}"/>
                </a:ext>
              </a:extLst>
            </p:cNvPr>
            <p:cNvSpPr/>
            <p:nvPr/>
          </p:nvSpPr>
          <p:spPr>
            <a:xfrm>
              <a:off x="2632269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6489;p61">
              <a:extLst>
                <a:ext uri="{FF2B5EF4-FFF2-40B4-BE49-F238E27FC236}">
                  <a16:creationId xmlns:a16="http://schemas.microsoft.com/office/drawing/2014/main" id="{A576A98B-9A97-8F45-0339-5A996F018750}"/>
                </a:ext>
              </a:extLst>
            </p:cNvPr>
            <p:cNvSpPr/>
            <p:nvPr/>
          </p:nvSpPr>
          <p:spPr>
            <a:xfrm>
              <a:off x="2632269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6490;p61">
              <a:extLst>
                <a:ext uri="{FF2B5EF4-FFF2-40B4-BE49-F238E27FC236}">
                  <a16:creationId xmlns:a16="http://schemas.microsoft.com/office/drawing/2014/main" id="{21B01C63-7CDB-FAF0-A07B-A74EAAA01FE6}"/>
                </a:ext>
              </a:extLst>
            </p:cNvPr>
            <p:cNvSpPr/>
            <p:nvPr/>
          </p:nvSpPr>
          <p:spPr>
            <a:xfrm>
              <a:off x="2632269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6491;p61">
              <a:extLst>
                <a:ext uri="{FF2B5EF4-FFF2-40B4-BE49-F238E27FC236}">
                  <a16:creationId xmlns:a16="http://schemas.microsoft.com/office/drawing/2014/main" id="{2D0624B2-C4CD-7A67-C06D-BB79AB0DCB4B}"/>
                </a:ext>
              </a:extLst>
            </p:cNvPr>
            <p:cNvSpPr/>
            <p:nvPr/>
          </p:nvSpPr>
          <p:spPr>
            <a:xfrm>
              <a:off x="2632269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6492;p61">
              <a:extLst>
                <a:ext uri="{FF2B5EF4-FFF2-40B4-BE49-F238E27FC236}">
                  <a16:creationId xmlns:a16="http://schemas.microsoft.com/office/drawing/2014/main" id="{7B3E1731-EAF4-387B-673B-7E25DC7645AE}"/>
                </a:ext>
              </a:extLst>
            </p:cNvPr>
            <p:cNvSpPr/>
            <p:nvPr/>
          </p:nvSpPr>
          <p:spPr>
            <a:xfrm>
              <a:off x="2632269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6493;p61">
              <a:extLst>
                <a:ext uri="{FF2B5EF4-FFF2-40B4-BE49-F238E27FC236}">
                  <a16:creationId xmlns:a16="http://schemas.microsoft.com/office/drawing/2014/main" id="{F937361E-5BFD-1CF0-2E65-E1A223162093}"/>
                </a:ext>
              </a:extLst>
            </p:cNvPr>
            <p:cNvSpPr/>
            <p:nvPr/>
          </p:nvSpPr>
          <p:spPr>
            <a:xfrm>
              <a:off x="2632269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6494;p61">
              <a:extLst>
                <a:ext uri="{FF2B5EF4-FFF2-40B4-BE49-F238E27FC236}">
                  <a16:creationId xmlns:a16="http://schemas.microsoft.com/office/drawing/2014/main" id="{B8A4A81F-7562-FCD0-0152-FDC5789BDF56}"/>
                </a:ext>
              </a:extLst>
            </p:cNvPr>
            <p:cNvSpPr/>
            <p:nvPr/>
          </p:nvSpPr>
          <p:spPr>
            <a:xfrm>
              <a:off x="2632269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6495;p61">
              <a:extLst>
                <a:ext uri="{FF2B5EF4-FFF2-40B4-BE49-F238E27FC236}">
                  <a16:creationId xmlns:a16="http://schemas.microsoft.com/office/drawing/2014/main" id="{5FF97419-F8D9-3C8D-838C-9BBEC1B37692}"/>
                </a:ext>
              </a:extLst>
            </p:cNvPr>
            <p:cNvSpPr/>
            <p:nvPr/>
          </p:nvSpPr>
          <p:spPr>
            <a:xfrm>
              <a:off x="2632269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6496;p61">
              <a:extLst>
                <a:ext uri="{FF2B5EF4-FFF2-40B4-BE49-F238E27FC236}">
                  <a16:creationId xmlns:a16="http://schemas.microsoft.com/office/drawing/2014/main" id="{E5E38448-0131-3680-F8E8-BCC594B9EEEB}"/>
                </a:ext>
              </a:extLst>
            </p:cNvPr>
            <p:cNvSpPr/>
            <p:nvPr/>
          </p:nvSpPr>
          <p:spPr>
            <a:xfrm>
              <a:off x="2632269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6497;p61">
              <a:extLst>
                <a:ext uri="{FF2B5EF4-FFF2-40B4-BE49-F238E27FC236}">
                  <a16:creationId xmlns:a16="http://schemas.microsoft.com/office/drawing/2014/main" id="{57DF0A3A-5277-73DC-FBCD-F9B7ABF074E7}"/>
                </a:ext>
              </a:extLst>
            </p:cNvPr>
            <p:cNvSpPr/>
            <p:nvPr/>
          </p:nvSpPr>
          <p:spPr>
            <a:xfrm>
              <a:off x="2632269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6498;p61">
              <a:extLst>
                <a:ext uri="{FF2B5EF4-FFF2-40B4-BE49-F238E27FC236}">
                  <a16:creationId xmlns:a16="http://schemas.microsoft.com/office/drawing/2014/main" id="{0546A26A-E7FF-957F-59F7-EB2678513A21}"/>
                </a:ext>
              </a:extLst>
            </p:cNvPr>
            <p:cNvSpPr/>
            <p:nvPr/>
          </p:nvSpPr>
          <p:spPr>
            <a:xfrm>
              <a:off x="2632269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9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66B9B1BD-66B7-F65F-0260-A2E33956F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5084" y="3711620"/>
            <a:ext cx="2178749" cy="1438387"/>
          </a:xfrm>
          <a:prstGeom prst="rect">
            <a:avLst/>
          </a:prstGeom>
        </p:spPr>
      </p:pic>
      <p:pic>
        <p:nvPicPr>
          <p:cNvPr id="502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72C6FCB0-6193-99BF-8C48-2DE7FF2F2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501" y="5670080"/>
            <a:ext cx="1080741" cy="546528"/>
          </a:xfrm>
          <a:prstGeom prst="rect">
            <a:avLst/>
          </a:prstGeom>
        </p:spPr>
      </p:pic>
      <p:pic>
        <p:nvPicPr>
          <p:cNvPr id="503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591ABD96-8C83-CCEE-96E1-784312440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0712" y="5701749"/>
            <a:ext cx="1080741" cy="546528"/>
          </a:xfrm>
          <a:prstGeom prst="rect">
            <a:avLst/>
          </a:prstGeom>
        </p:spPr>
      </p:pic>
      <p:pic>
        <p:nvPicPr>
          <p:cNvPr id="504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164B97F7-AD29-20EA-EE77-AFB5824AD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134" y="5684311"/>
            <a:ext cx="1080741" cy="546528"/>
          </a:xfrm>
          <a:prstGeom prst="rect">
            <a:avLst/>
          </a:prstGeom>
        </p:spPr>
      </p:pic>
      <p:pic>
        <p:nvPicPr>
          <p:cNvPr id="505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C7267158-AB32-EAF2-F6BB-A3B8983D3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968" y="5697157"/>
            <a:ext cx="1080741" cy="546528"/>
          </a:xfrm>
          <a:prstGeom prst="rect">
            <a:avLst/>
          </a:prstGeom>
        </p:spPr>
      </p:pic>
      <p:pic>
        <p:nvPicPr>
          <p:cNvPr id="506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13F12DFA-699B-C0DB-733A-1225C0A86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7" y="5701749"/>
            <a:ext cx="1080740" cy="5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0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>
            <a:off x="7050" y="2116675"/>
            <a:ext cx="9144000" cy="3027000"/>
          </a:xfrm>
          <a:prstGeom prst="rect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iêu đề 10">
            <a:extLst>
              <a:ext uri="{FF2B5EF4-FFF2-40B4-BE49-F238E27FC236}">
                <a16:creationId xmlns:a16="http://schemas.microsoft.com/office/drawing/2014/main" id="{1E77C6C7-2690-6D7D-535C-A71A22B1D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324" y="447058"/>
            <a:ext cx="7717500" cy="572700"/>
          </a:xfrm>
        </p:spPr>
        <p:txBody>
          <a:bodyPr/>
          <a:lstStyle/>
          <a:p>
            <a:r>
              <a:rPr lang="en" dirty="0"/>
              <a:t>04. Design &amp; New features</a:t>
            </a:r>
            <a:endParaRPr lang="vi-VN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3404BA0-1F9B-5437-0C5B-960BFA61D1E9}"/>
              </a:ext>
            </a:extLst>
          </p:cNvPr>
          <p:cNvSpPr txBox="1"/>
          <p:nvPr/>
        </p:nvSpPr>
        <p:spPr>
          <a:xfrm>
            <a:off x="2193924" y="1192718"/>
            <a:ext cx="664527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n" panose="020B0604020202020204" charset="0"/>
              </a:rPr>
              <a:t>State pattern for modes and transitions in </a:t>
            </a:r>
            <a:r>
              <a:rPr lang="en-US" sz="2400" dirty="0" err="1">
                <a:latin typeface="Corben" panose="020B0604020202020204" charset="0"/>
              </a:rPr>
              <a:t>gamestates</a:t>
            </a:r>
            <a:r>
              <a:rPr lang="en-US" sz="2400" dirty="0">
                <a:latin typeface="Corben" panose="020B0604020202020204" charset="0"/>
              </a:rPr>
              <a:t> package.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n" panose="020B0604020202020204" charset="0"/>
              </a:rPr>
              <a:t>Constants class for game constants.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rben" panose="020B0604020202020204" charset="0"/>
              </a:rPr>
              <a:t>       Single Responsibilities pattern applied.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n" panose="020B0604020202020204" charset="0"/>
              </a:rPr>
              <a:t>Design principle for readability and maintainability. </a:t>
            </a:r>
            <a:endParaRPr lang="en-US" sz="2400" b="0" i="0" dirty="0">
              <a:effectLst/>
              <a:latin typeface="Corben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7" name="Google Shape;16329;p61">
            <a:extLst>
              <a:ext uri="{FF2B5EF4-FFF2-40B4-BE49-F238E27FC236}">
                <a16:creationId xmlns:a16="http://schemas.microsoft.com/office/drawing/2014/main" id="{DBA0ED21-7EBB-983A-4BA9-17429167452C}"/>
              </a:ext>
            </a:extLst>
          </p:cNvPr>
          <p:cNvGrpSpPr/>
          <p:nvPr/>
        </p:nvGrpSpPr>
        <p:grpSpPr>
          <a:xfrm>
            <a:off x="825499" y="1792431"/>
            <a:ext cx="1266825" cy="1478229"/>
            <a:chOff x="2198946" y="1668078"/>
            <a:chExt cx="477169" cy="737174"/>
          </a:xfrm>
        </p:grpSpPr>
        <p:sp>
          <p:nvSpPr>
            <p:cNvPr id="18" name="Google Shape;16330;p61">
              <a:extLst>
                <a:ext uri="{FF2B5EF4-FFF2-40B4-BE49-F238E27FC236}">
                  <a16:creationId xmlns:a16="http://schemas.microsoft.com/office/drawing/2014/main" id="{0847561C-4B58-4A0B-0175-2A8AC1A476F9}"/>
                </a:ext>
              </a:extLst>
            </p:cNvPr>
            <p:cNvSpPr/>
            <p:nvPr/>
          </p:nvSpPr>
          <p:spPr>
            <a:xfrm>
              <a:off x="2198946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6331;p61">
              <a:extLst>
                <a:ext uri="{FF2B5EF4-FFF2-40B4-BE49-F238E27FC236}">
                  <a16:creationId xmlns:a16="http://schemas.microsoft.com/office/drawing/2014/main" id="{111FAFFE-71D2-883A-BC9F-C52AF26C7CC0}"/>
                </a:ext>
              </a:extLst>
            </p:cNvPr>
            <p:cNvSpPr/>
            <p:nvPr/>
          </p:nvSpPr>
          <p:spPr>
            <a:xfrm>
              <a:off x="2241842" y="1668078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6332;p61">
              <a:extLst>
                <a:ext uri="{FF2B5EF4-FFF2-40B4-BE49-F238E27FC236}">
                  <a16:creationId xmlns:a16="http://schemas.microsoft.com/office/drawing/2014/main" id="{D9B365E4-D66B-9D07-581F-412D220734D4}"/>
                </a:ext>
              </a:extLst>
            </p:cNvPr>
            <p:cNvSpPr/>
            <p:nvPr/>
          </p:nvSpPr>
          <p:spPr>
            <a:xfrm>
              <a:off x="2285577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6333;p61">
              <a:extLst>
                <a:ext uri="{FF2B5EF4-FFF2-40B4-BE49-F238E27FC236}">
                  <a16:creationId xmlns:a16="http://schemas.microsoft.com/office/drawing/2014/main" id="{7D406276-32CC-995B-03EA-8DD3FE7225F2}"/>
                </a:ext>
              </a:extLst>
            </p:cNvPr>
            <p:cNvSpPr/>
            <p:nvPr/>
          </p:nvSpPr>
          <p:spPr>
            <a:xfrm>
              <a:off x="2328474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6334;p61">
              <a:extLst>
                <a:ext uri="{FF2B5EF4-FFF2-40B4-BE49-F238E27FC236}">
                  <a16:creationId xmlns:a16="http://schemas.microsoft.com/office/drawing/2014/main" id="{A1CFBEF0-C8AD-49BC-82DC-0F023B683C5C}"/>
                </a:ext>
              </a:extLst>
            </p:cNvPr>
            <p:cNvSpPr/>
            <p:nvPr/>
          </p:nvSpPr>
          <p:spPr>
            <a:xfrm>
              <a:off x="2372264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6335;p61">
              <a:extLst>
                <a:ext uri="{FF2B5EF4-FFF2-40B4-BE49-F238E27FC236}">
                  <a16:creationId xmlns:a16="http://schemas.microsoft.com/office/drawing/2014/main" id="{825F8650-51A6-D5E5-73D5-6424CBDEBFEC}"/>
                </a:ext>
              </a:extLst>
            </p:cNvPr>
            <p:cNvSpPr/>
            <p:nvPr/>
          </p:nvSpPr>
          <p:spPr>
            <a:xfrm>
              <a:off x="2415160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6336;p61">
              <a:extLst>
                <a:ext uri="{FF2B5EF4-FFF2-40B4-BE49-F238E27FC236}">
                  <a16:creationId xmlns:a16="http://schemas.microsoft.com/office/drawing/2014/main" id="{9F581DD4-9D4A-61D3-4C82-DD9D9B756109}"/>
                </a:ext>
              </a:extLst>
            </p:cNvPr>
            <p:cNvSpPr/>
            <p:nvPr/>
          </p:nvSpPr>
          <p:spPr>
            <a:xfrm>
              <a:off x="2458951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6337;p61">
              <a:extLst>
                <a:ext uri="{FF2B5EF4-FFF2-40B4-BE49-F238E27FC236}">
                  <a16:creationId xmlns:a16="http://schemas.microsoft.com/office/drawing/2014/main" id="{08374F6C-0049-FC90-87E2-8C58E3B0B150}"/>
                </a:ext>
              </a:extLst>
            </p:cNvPr>
            <p:cNvSpPr/>
            <p:nvPr/>
          </p:nvSpPr>
          <p:spPr>
            <a:xfrm>
              <a:off x="2502741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6338;p61">
              <a:extLst>
                <a:ext uri="{FF2B5EF4-FFF2-40B4-BE49-F238E27FC236}">
                  <a16:creationId xmlns:a16="http://schemas.microsoft.com/office/drawing/2014/main" id="{9F6DEC82-AFEF-F3E7-8637-F5B63FB53D2C}"/>
                </a:ext>
              </a:extLst>
            </p:cNvPr>
            <p:cNvSpPr/>
            <p:nvPr/>
          </p:nvSpPr>
          <p:spPr>
            <a:xfrm>
              <a:off x="2545638" y="1668078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6339;p61">
              <a:extLst>
                <a:ext uri="{FF2B5EF4-FFF2-40B4-BE49-F238E27FC236}">
                  <a16:creationId xmlns:a16="http://schemas.microsoft.com/office/drawing/2014/main" id="{56471311-7E8F-7906-8D97-6A062E36F39C}"/>
                </a:ext>
              </a:extLst>
            </p:cNvPr>
            <p:cNvSpPr/>
            <p:nvPr/>
          </p:nvSpPr>
          <p:spPr>
            <a:xfrm>
              <a:off x="2589372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6340;p61">
              <a:extLst>
                <a:ext uri="{FF2B5EF4-FFF2-40B4-BE49-F238E27FC236}">
                  <a16:creationId xmlns:a16="http://schemas.microsoft.com/office/drawing/2014/main" id="{AF7BA8AD-3454-F86B-69FE-CAC2D23F1A2B}"/>
                </a:ext>
              </a:extLst>
            </p:cNvPr>
            <p:cNvSpPr/>
            <p:nvPr/>
          </p:nvSpPr>
          <p:spPr>
            <a:xfrm>
              <a:off x="2198946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6341;p61">
              <a:extLst>
                <a:ext uri="{FF2B5EF4-FFF2-40B4-BE49-F238E27FC236}">
                  <a16:creationId xmlns:a16="http://schemas.microsoft.com/office/drawing/2014/main" id="{5CAA80EC-EC94-6A39-0C8B-131D0BD7E96A}"/>
                </a:ext>
              </a:extLst>
            </p:cNvPr>
            <p:cNvSpPr/>
            <p:nvPr/>
          </p:nvSpPr>
          <p:spPr>
            <a:xfrm>
              <a:off x="2241842" y="1711813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6342;p61">
              <a:extLst>
                <a:ext uri="{FF2B5EF4-FFF2-40B4-BE49-F238E27FC236}">
                  <a16:creationId xmlns:a16="http://schemas.microsoft.com/office/drawing/2014/main" id="{EB3E5F74-15A7-782E-0CBD-8B5B073DD0D0}"/>
                </a:ext>
              </a:extLst>
            </p:cNvPr>
            <p:cNvSpPr/>
            <p:nvPr/>
          </p:nvSpPr>
          <p:spPr>
            <a:xfrm>
              <a:off x="2285577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6343;p61">
              <a:extLst>
                <a:ext uri="{FF2B5EF4-FFF2-40B4-BE49-F238E27FC236}">
                  <a16:creationId xmlns:a16="http://schemas.microsoft.com/office/drawing/2014/main" id="{FFFFDBAC-2DF9-2E90-B66E-DBEDAEE18B2D}"/>
                </a:ext>
              </a:extLst>
            </p:cNvPr>
            <p:cNvSpPr/>
            <p:nvPr/>
          </p:nvSpPr>
          <p:spPr>
            <a:xfrm>
              <a:off x="2328474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6344;p61">
              <a:extLst>
                <a:ext uri="{FF2B5EF4-FFF2-40B4-BE49-F238E27FC236}">
                  <a16:creationId xmlns:a16="http://schemas.microsoft.com/office/drawing/2014/main" id="{76C17BF4-4005-120E-21EE-B82193D0FCD2}"/>
                </a:ext>
              </a:extLst>
            </p:cNvPr>
            <p:cNvSpPr/>
            <p:nvPr/>
          </p:nvSpPr>
          <p:spPr>
            <a:xfrm>
              <a:off x="2372264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6345;p61">
              <a:extLst>
                <a:ext uri="{FF2B5EF4-FFF2-40B4-BE49-F238E27FC236}">
                  <a16:creationId xmlns:a16="http://schemas.microsoft.com/office/drawing/2014/main" id="{AC4BE34C-F7C5-B1AD-D9C1-201D066F07FA}"/>
                </a:ext>
              </a:extLst>
            </p:cNvPr>
            <p:cNvSpPr/>
            <p:nvPr/>
          </p:nvSpPr>
          <p:spPr>
            <a:xfrm>
              <a:off x="2415160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6346;p61">
              <a:extLst>
                <a:ext uri="{FF2B5EF4-FFF2-40B4-BE49-F238E27FC236}">
                  <a16:creationId xmlns:a16="http://schemas.microsoft.com/office/drawing/2014/main" id="{FC509FE2-7148-3208-4999-12DE1809A925}"/>
                </a:ext>
              </a:extLst>
            </p:cNvPr>
            <p:cNvSpPr/>
            <p:nvPr/>
          </p:nvSpPr>
          <p:spPr>
            <a:xfrm>
              <a:off x="2458951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6347;p61">
              <a:extLst>
                <a:ext uri="{FF2B5EF4-FFF2-40B4-BE49-F238E27FC236}">
                  <a16:creationId xmlns:a16="http://schemas.microsoft.com/office/drawing/2014/main" id="{402AD7D5-0162-2460-0410-C5848C11C324}"/>
                </a:ext>
              </a:extLst>
            </p:cNvPr>
            <p:cNvSpPr/>
            <p:nvPr/>
          </p:nvSpPr>
          <p:spPr>
            <a:xfrm>
              <a:off x="2502741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6348;p61">
              <a:extLst>
                <a:ext uri="{FF2B5EF4-FFF2-40B4-BE49-F238E27FC236}">
                  <a16:creationId xmlns:a16="http://schemas.microsoft.com/office/drawing/2014/main" id="{9656DF3E-3647-1B6B-A3BA-3BDBB6E06160}"/>
                </a:ext>
              </a:extLst>
            </p:cNvPr>
            <p:cNvSpPr/>
            <p:nvPr/>
          </p:nvSpPr>
          <p:spPr>
            <a:xfrm>
              <a:off x="2545638" y="1711813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6349;p61">
              <a:extLst>
                <a:ext uri="{FF2B5EF4-FFF2-40B4-BE49-F238E27FC236}">
                  <a16:creationId xmlns:a16="http://schemas.microsoft.com/office/drawing/2014/main" id="{051E4053-F0A0-1FE6-1FE3-B7046CC9FB4B}"/>
                </a:ext>
              </a:extLst>
            </p:cNvPr>
            <p:cNvSpPr/>
            <p:nvPr/>
          </p:nvSpPr>
          <p:spPr>
            <a:xfrm>
              <a:off x="2589372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6350;p61">
              <a:extLst>
                <a:ext uri="{FF2B5EF4-FFF2-40B4-BE49-F238E27FC236}">
                  <a16:creationId xmlns:a16="http://schemas.microsoft.com/office/drawing/2014/main" id="{01CADB59-C471-A851-7D74-C119C3218291}"/>
                </a:ext>
              </a:extLst>
            </p:cNvPr>
            <p:cNvSpPr/>
            <p:nvPr/>
          </p:nvSpPr>
          <p:spPr>
            <a:xfrm>
              <a:off x="2198946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6351;p61">
              <a:extLst>
                <a:ext uri="{FF2B5EF4-FFF2-40B4-BE49-F238E27FC236}">
                  <a16:creationId xmlns:a16="http://schemas.microsoft.com/office/drawing/2014/main" id="{EB4DE3B8-D8DE-273D-C22D-E2CF219B0758}"/>
                </a:ext>
              </a:extLst>
            </p:cNvPr>
            <p:cNvSpPr/>
            <p:nvPr/>
          </p:nvSpPr>
          <p:spPr>
            <a:xfrm>
              <a:off x="2241842" y="175470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6352;p61">
              <a:extLst>
                <a:ext uri="{FF2B5EF4-FFF2-40B4-BE49-F238E27FC236}">
                  <a16:creationId xmlns:a16="http://schemas.microsoft.com/office/drawing/2014/main" id="{C58D4238-B99C-36A8-F548-9AC982DF3637}"/>
                </a:ext>
              </a:extLst>
            </p:cNvPr>
            <p:cNvSpPr/>
            <p:nvPr/>
          </p:nvSpPr>
          <p:spPr>
            <a:xfrm>
              <a:off x="2285577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6353;p61">
              <a:extLst>
                <a:ext uri="{FF2B5EF4-FFF2-40B4-BE49-F238E27FC236}">
                  <a16:creationId xmlns:a16="http://schemas.microsoft.com/office/drawing/2014/main" id="{D37A2E68-6C08-A183-B68A-7180D6C5700A}"/>
                </a:ext>
              </a:extLst>
            </p:cNvPr>
            <p:cNvSpPr/>
            <p:nvPr/>
          </p:nvSpPr>
          <p:spPr>
            <a:xfrm>
              <a:off x="2328474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6354;p61">
              <a:extLst>
                <a:ext uri="{FF2B5EF4-FFF2-40B4-BE49-F238E27FC236}">
                  <a16:creationId xmlns:a16="http://schemas.microsoft.com/office/drawing/2014/main" id="{05D206E0-4E0F-F06E-B03C-5DA2AE6DFCFE}"/>
                </a:ext>
              </a:extLst>
            </p:cNvPr>
            <p:cNvSpPr/>
            <p:nvPr/>
          </p:nvSpPr>
          <p:spPr>
            <a:xfrm>
              <a:off x="2372264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6355;p61">
              <a:extLst>
                <a:ext uri="{FF2B5EF4-FFF2-40B4-BE49-F238E27FC236}">
                  <a16:creationId xmlns:a16="http://schemas.microsoft.com/office/drawing/2014/main" id="{E0EAA2E5-04C8-6BCB-548A-82D001F757CF}"/>
                </a:ext>
              </a:extLst>
            </p:cNvPr>
            <p:cNvSpPr/>
            <p:nvPr/>
          </p:nvSpPr>
          <p:spPr>
            <a:xfrm>
              <a:off x="2415160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6356;p61">
              <a:extLst>
                <a:ext uri="{FF2B5EF4-FFF2-40B4-BE49-F238E27FC236}">
                  <a16:creationId xmlns:a16="http://schemas.microsoft.com/office/drawing/2014/main" id="{E489BF60-6294-E72C-012B-85FBE9A82F85}"/>
                </a:ext>
              </a:extLst>
            </p:cNvPr>
            <p:cNvSpPr/>
            <p:nvPr/>
          </p:nvSpPr>
          <p:spPr>
            <a:xfrm>
              <a:off x="2458951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6357;p61">
              <a:extLst>
                <a:ext uri="{FF2B5EF4-FFF2-40B4-BE49-F238E27FC236}">
                  <a16:creationId xmlns:a16="http://schemas.microsoft.com/office/drawing/2014/main" id="{A580C232-5A58-0841-6F61-810F2F6FA1F8}"/>
                </a:ext>
              </a:extLst>
            </p:cNvPr>
            <p:cNvSpPr/>
            <p:nvPr/>
          </p:nvSpPr>
          <p:spPr>
            <a:xfrm>
              <a:off x="2502741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6358;p61">
              <a:extLst>
                <a:ext uri="{FF2B5EF4-FFF2-40B4-BE49-F238E27FC236}">
                  <a16:creationId xmlns:a16="http://schemas.microsoft.com/office/drawing/2014/main" id="{0CC496F3-8DB3-1E95-28D6-7C2F1D396E68}"/>
                </a:ext>
              </a:extLst>
            </p:cNvPr>
            <p:cNvSpPr/>
            <p:nvPr/>
          </p:nvSpPr>
          <p:spPr>
            <a:xfrm>
              <a:off x="2545638" y="175470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6359;p61">
              <a:extLst>
                <a:ext uri="{FF2B5EF4-FFF2-40B4-BE49-F238E27FC236}">
                  <a16:creationId xmlns:a16="http://schemas.microsoft.com/office/drawing/2014/main" id="{51343E6F-57C5-0395-6471-CE9165858479}"/>
                </a:ext>
              </a:extLst>
            </p:cNvPr>
            <p:cNvSpPr/>
            <p:nvPr/>
          </p:nvSpPr>
          <p:spPr>
            <a:xfrm>
              <a:off x="2589372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6360;p61">
              <a:extLst>
                <a:ext uri="{FF2B5EF4-FFF2-40B4-BE49-F238E27FC236}">
                  <a16:creationId xmlns:a16="http://schemas.microsoft.com/office/drawing/2014/main" id="{7640E5C3-F62E-3C5A-F7F2-C9311446FD5F}"/>
                </a:ext>
              </a:extLst>
            </p:cNvPr>
            <p:cNvSpPr/>
            <p:nvPr/>
          </p:nvSpPr>
          <p:spPr>
            <a:xfrm>
              <a:off x="2198946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6361;p61">
              <a:extLst>
                <a:ext uri="{FF2B5EF4-FFF2-40B4-BE49-F238E27FC236}">
                  <a16:creationId xmlns:a16="http://schemas.microsoft.com/office/drawing/2014/main" id="{75388218-5187-382B-E840-83B4F739FFF5}"/>
                </a:ext>
              </a:extLst>
            </p:cNvPr>
            <p:cNvSpPr/>
            <p:nvPr/>
          </p:nvSpPr>
          <p:spPr>
            <a:xfrm>
              <a:off x="2241842" y="1798500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6362;p61">
              <a:extLst>
                <a:ext uri="{FF2B5EF4-FFF2-40B4-BE49-F238E27FC236}">
                  <a16:creationId xmlns:a16="http://schemas.microsoft.com/office/drawing/2014/main" id="{8C002078-E310-2E2B-84CC-00D60819CFC2}"/>
                </a:ext>
              </a:extLst>
            </p:cNvPr>
            <p:cNvSpPr/>
            <p:nvPr/>
          </p:nvSpPr>
          <p:spPr>
            <a:xfrm>
              <a:off x="2285577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6363;p61">
              <a:extLst>
                <a:ext uri="{FF2B5EF4-FFF2-40B4-BE49-F238E27FC236}">
                  <a16:creationId xmlns:a16="http://schemas.microsoft.com/office/drawing/2014/main" id="{4FF861CE-B838-C20A-E703-316EE749CB4F}"/>
                </a:ext>
              </a:extLst>
            </p:cNvPr>
            <p:cNvSpPr/>
            <p:nvPr/>
          </p:nvSpPr>
          <p:spPr>
            <a:xfrm>
              <a:off x="2328474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6364;p61">
              <a:extLst>
                <a:ext uri="{FF2B5EF4-FFF2-40B4-BE49-F238E27FC236}">
                  <a16:creationId xmlns:a16="http://schemas.microsoft.com/office/drawing/2014/main" id="{9BCF701F-B663-F237-65D0-A1ABF8FCAA12}"/>
                </a:ext>
              </a:extLst>
            </p:cNvPr>
            <p:cNvSpPr/>
            <p:nvPr/>
          </p:nvSpPr>
          <p:spPr>
            <a:xfrm>
              <a:off x="2372264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6365;p61">
              <a:extLst>
                <a:ext uri="{FF2B5EF4-FFF2-40B4-BE49-F238E27FC236}">
                  <a16:creationId xmlns:a16="http://schemas.microsoft.com/office/drawing/2014/main" id="{7912AF78-16D9-19C1-1D57-2094C27178C6}"/>
                </a:ext>
              </a:extLst>
            </p:cNvPr>
            <p:cNvSpPr/>
            <p:nvPr/>
          </p:nvSpPr>
          <p:spPr>
            <a:xfrm>
              <a:off x="2415160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6366;p61">
              <a:extLst>
                <a:ext uri="{FF2B5EF4-FFF2-40B4-BE49-F238E27FC236}">
                  <a16:creationId xmlns:a16="http://schemas.microsoft.com/office/drawing/2014/main" id="{57839C55-631D-AB18-3298-D58B871D964D}"/>
                </a:ext>
              </a:extLst>
            </p:cNvPr>
            <p:cNvSpPr/>
            <p:nvPr/>
          </p:nvSpPr>
          <p:spPr>
            <a:xfrm>
              <a:off x="2458951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6367;p61">
              <a:extLst>
                <a:ext uri="{FF2B5EF4-FFF2-40B4-BE49-F238E27FC236}">
                  <a16:creationId xmlns:a16="http://schemas.microsoft.com/office/drawing/2014/main" id="{795F2398-8C8C-8B60-B7B2-97E198C8A330}"/>
                </a:ext>
              </a:extLst>
            </p:cNvPr>
            <p:cNvSpPr/>
            <p:nvPr/>
          </p:nvSpPr>
          <p:spPr>
            <a:xfrm>
              <a:off x="2502741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6368;p61">
              <a:extLst>
                <a:ext uri="{FF2B5EF4-FFF2-40B4-BE49-F238E27FC236}">
                  <a16:creationId xmlns:a16="http://schemas.microsoft.com/office/drawing/2014/main" id="{E09DC206-2D4F-59FB-7A19-540D909A28A1}"/>
                </a:ext>
              </a:extLst>
            </p:cNvPr>
            <p:cNvSpPr/>
            <p:nvPr/>
          </p:nvSpPr>
          <p:spPr>
            <a:xfrm>
              <a:off x="2545638" y="1798500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6369;p61">
              <a:extLst>
                <a:ext uri="{FF2B5EF4-FFF2-40B4-BE49-F238E27FC236}">
                  <a16:creationId xmlns:a16="http://schemas.microsoft.com/office/drawing/2014/main" id="{96CC10F8-556C-1E93-DA80-C24D79130C6D}"/>
                </a:ext>
              </a:extLst>
            </p:cNvPr>
            <p:cNvSpPr/>
            <p:nvPr/>
          </p:nvSpPr>
          <p:spPr>
            <a:xfrm>
              <a:off x="2589372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6370;p61">
              <a:extLst>
                <a:ext uri="{FF2B5EF4-FFF2-40B4-BE49-F238E27FC236}">
                  <a16:creationId xmlns:a16="http://schemas.microsoft.com/office/drawing/2014/main" id="{BB5DE959-F157-E151-1A20-CDD7D99D2578}"/>
                </a:ext>
              </a:extLst>
            </p:cNvPr>
            <p:cNvSpPr/>
            <p:nvPr/>
          </p:nvSpPr>
          <p:spPr>
            <a:xfrm>
              <a:off x="2198946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6371;p61">
              <a:extLst>
                <a:ext uri="{FF2B5EF4-FFF2-40B4-BE49-F238E27FC236}">
                  <a16:creationId xmlns:a16="http://schemas.microsoft.com/office/drawing/2014/main" id="{94F92E24-41F0-CDD9-46B3-8A76850C89AE}"/>
                </a:ext>
              </a:extLst>
            </p:cNvPr>
            <p:cNvSpPr/>
            <p:nvPr/>
          </p:nvSpPr>
          <p:spPr>
            <a:xfrm>
              <a:off x="2241842" y="1841396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6372;p61">
              <a:extLst>
                <a:ext uri="{FF2B5EF4-FFF2-40B4-BE49-F238E27FC236}">
                  <a16:creationId xmlns:a16="http://schemas.microsoft.com/office/drawing/2014/main" id="{E9D0795B-0714-CAAE-70F7-99FCFEBA908E}"/>
                </a:ext>
              </a:extLst>
            </p:cNvPr>
            <p:cNvSpPr/>
            <p:nvPr/>
          </p:nvSpPr>
          <p:spPr>
            <a:xfrm>
              <a:off x="2285577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6373;p61">
              <a:extLst>
                <a:ext uri="{FF2B5EF4-FFF2-40B4-BE49-F238E27FC236}">
                  <a16:creationId xmlns:a16="http://schemas.microsoft.com/office/drawing/2014/main" id="{00151B27-21CE-B597-B2FA-0BAC41555A0D}"/>
                </a:ext>
              </a:extLst>
            </p:cNvPr>
            <p:cNvSpPr/>
            <p:nvPr/>
          </p:nvSpPr>
          <p:spPr>
            <a:xfrm>
              <a:off x="2328474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6374;p61">
              <a:extLst>
                <a:ext uri="{FF2B5EF4-FFF2-40B4-BE49-F238E27FC236}">
                  <a16:creationId xmlns:a16="http://schemas.microsoft.com/office/drawing/2014/main" id="{D8D50371-B96F-CF69-1573-4B1A0D111A46}"/>
                </a:ext>
              </a:extLst>
            </p:cNvPr>
            <p:cNvSpPr/>
            <p:nvPr/>
          </p:nvSpPr>
          <p:spPr>
            <a:xfrm>
              <a:off x="2372264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6375;p61">
              <a:extLst>
                <a:ext uri="{FF2B5EF4-FFF2-40B4-BE49-F238E27FC236}">
                  <a16:creationId xmlns:a16="http://schemas.microsoft.com/office/drawing/2014/main" id="{3D023726-1FE2-EAF8-F805-4721B351A4E2}"/>
                </a:ext>
              </a:extLst>
            </p:cNvPr>
            <p:cNvSpPr/>
            <p:nvPr/>
          </p:nvSpPr>
          <p:spPr>
            <a:xfrm>
              <a:off x="2415160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6376;p61">
              <a:extLst>
                <a:ext uri="{FF2B5EF4-FFF2-40B4-BE49-F238E27FC236}">
                  <a16:creationId xmlns:a16="http://schemas.microsoft.com/office/drawing/2014/main" id="{67A78AFC-ED9D-94A4-AA55-2D80EED31488}"/>
                </a:ext>
              </a:extLst>
            </p:cNvPr>
            <p:cNvSpPr/>
            <p:nvPr/>
          </p:nvSpPr>
          <p:spPr>
            <a:xfrm>
              <a:off x="2458951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6377;p61">
              <a:extLst>
                <a:ext uri="{FF2B5EF4-FFF2-40B4-BE49-F238E27FC236}">
                  <a16:creationId xmlns:a16="http://schemas.microsoft.com/office/drawing/2014/main" id="{EA52AF87-94E2-509B-FB09-9504F96C8294}"/>
                </a:ext>
              </a:extLst>
            </p:cNvPr>
            <p:cNvSpPr/>
            <p:nvPr/>
          </p:nvSpPr>
          <p:spPr>
            <a:xfrm>
              <a:off x="2502741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6378;p61">
              <a:extLst>
                <a:ext uri="{FF2B5EF4-FFF2-40B4-BE49-F238E27FC236}">
                  <a16:creationId xmlns:a16="http://schemas.microsoft.com/office/drawing/2014/main" id="{89E6802F-D24B-C33A-1FF0-3B854437F7AD}"/>
                </a:ext>
              </a:extLst>
            </p:cNvPr>
            <p:cNvSpPr/>
            <p:nvPr/>
          </p:nvSpPr>
          <p:spPr>
            <a:xfrm>
              <a:off x="2545638" y="1841396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6379;p61">
              <a:extLst>
                <a:ext uri="{FF2B5EF4-FFF2-40B4-BE49-F238E27FC236}">
                  <a16:creationId xmlns:a16="http://schemas.microsoft.com/office/drawing/2014/main" id="{2A26A6D1-BFB1-3DB2-48DE-532D3640CA2D}"/>
                </a:ext>
              </a:extLst>
            </p:cNvPr>
            <p:cNvSpPr/>
            <p:nvPr/>
          </p:nvSpPr>
          <p:spPr>
            <a:xfrm>
              <a:off x="2589372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6380;p61">
              <a:extLst>
                <a:ext uri="{FF2B5EF4-FFF2-40B4-BE49-F238E27FC236}">
                  <a16:creationId xmlns:a16="http://schemas.microsoft.com/office/drawing/2014/main" id="{36615FED-3962-6667-E384-33F9649A6098}"/>
                </a:ext>
              </a:extLst>
            </p:cNvPr>
            <p:cNvSpPr/>
            <p:nvPr/>
          </p:nvSpPr>
          <p:spPr>
            <a:xfrm>
              <a:off x="2198946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6381;p61">
              <a:extLst>
                <a:ext uri="{FF2B5EF4-FFF2-40B4-BE49-F238E27FC236}">
                  <a16:creationId xmlns:a16="http://schemas.microsoft.com/office/drawing/2014/main" id="{D1391EE7-978A-DC3B-50E3-2B1BED07FEC3}"/>
                </a:ext>
              </a:extLst>
            </p:cNvPr>
            <p:cNvSpPr/>
            <p:nvPr/>
          </p:nvSpPr>
          <p:spPr>
            <a:xfrm>
              <a:off x="2241842" y="1885187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6382;p61">
              <a:extLst>
                <a:ext uri="{FF2B5EF4-FFF2-40B4-BE49-F238E27FC236}">
                  <a16:creationId xmlns:a16="http://schemas.microsoft.com/office/drawing/2014/main" id="{76489E62-210A-5EAF-2006-8C1FDA7EF77F}"/>
                </a:ext>
              </a:extLst>
            </p:cNvPr>
            <p:cNvSpPr/>
            <p:nvPr/>
          </p:nvSpPr>
          <p:spPr>
            <a:xfrm>
              <a:off x="2285577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6383;p61">
              <a:extLst>
                <a:ext uri="{FF2B5EF4-FFF2-40B4-BE49-F238E27FC236}">
                  <a16:creationId xmlns:a16="http://schemas.microsoft.com/office/drawing/2014/main" id="{C6B19834-D647-36DB-47FF-AA9200020FA6}"/>
                </a:ext>
              </a:extLst>
            </p:cNvPr>
            <p:cNvSpPr/>
            <p:nvPr/>
          </p:nvSpPr>
          <p:spPr>
            <a:xfrm>
              <a:off x="2328474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6384;p61">
              <a:extLst>
                <a:ext uri="{FF2B5EF4-FFF2-40B4-BE49-F238E27FC236}">
                  <a16:creationId xmlns:a16="http://schemas.microsoft.com/office/drawing/2014/main" id="{3F8495E7-8E5D-4341-64CC-04BB94935EE9}"/>
                </a:ext>
              </a:extLst>
            </p:cNvPr>
            <p:cNvSpPr/>
            <p:nvPr/>
          </p:nvSpPr>
          <p:spPr>
            <a:xfrm>
              <a:off x="2372264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6385;p61">
              <a:extLst>
                <a:ext uri="{FF2B5EF4-FFF2-40B4-BE49-F238E27FC236}">
                  <a16:creationId xmlns:a16="http://schemas.microsoft.com/office/drawing/2014/main" id="{0EF25746-41D6-A0DC-79BC-B7C95DE4F84C}"/>
                </a:ext>
              </a:extLst>
            </p:cNvPr>
            <p:cNvSpPr/>
            <p:nvPr/>
          </p:nvSpPr>
          <p:spPr>
            <a:xfrm>
              <a:off x="2415160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6386;p61">
              <a:extLst>
                <a:ext uri="{FF2B5EF4-FFF2-40B4-BE49-F238E27FC236}">
                  <a16:creationId xmlns:a16="http://schemas.microsoft.com/office/drawing/2014/main" id="{2F844437-2592-2796-9285-3D6816D248D3}"/>
                </a:ext>
              </a:extLst>
            </p:cNvPr>
            <p:cNvSpPr/>
            <p:nvPr/>
          </p:nvSpPr>
          <p:spPr>
            <a:xfrm>
              <a:off x="2458951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6387;p61">
              <a:extLst>
                <a:ext uri="{FF2B5EF4-FFF2-40B4-BE49-F238E27FC236}">
                  <a16:creationId xmlns:a16="http://schemas.microsoft.com/office/drawing/2014/main" id="{283A6DE7-5704-DB3B-8E22-E3BE84100627}"/>
                </a:ext>
              </a:extLst>
            </p:cNvPr>
            <p:cNvSpPr/>
            <p:nvPr/>
          </p:nvSpPr>
          <p:spPr>
            <a:xfrm>
              <a:off x="2502741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6388;p61">
              <a:extLst>
                <a:ext uri="{FF2B5EF4-FFF2-40B4-BE49-F238E27FC236}">
                  <a16:creationId xmlns:a16="http://schemas.microsoft.com/office/drawing/2014/main" id="{BFF4A868-5C70-8724-0987-1A539CE406D1}"/>
                </a:ext>
              </a:extLst>
            </p:cNvPr>
            <p:cNvSpPr/>
            <p:nvPr/>
          </p:nvSpPr>
          <p:spPr>
            <a:xfrm>
              <a:off x="2545638" y="1885187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6389;p61">
              <a:extLst>
                <a:ext uri="{FF2B5EF4-FFF2-40B4-BE49-F238E27FC236}">
                  <a16:creationId xmlns:a16="http://schemas.microsoft.com/office/drawing/2014/main" id="{9BF36384-CA15-A789-A40D-101B2859D94B}"/>
                </a:ext>
              </a:extLst>
            </p:cNvPr>
            <p:cNvSpPr/>
            <p:nvPr/>
          </p:nvSpPr>
          <p:spPr>
            <a:xfrm>
              <a:off x="2589372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6390;p61">
              <a:extLst>
                <a:ext uri="{FF2B5EF4-FFF2-40B4-BE49-F238E27FC236}">
                  <a16:creationId xmlns:a16="http://schemas.microsoft.com/office/drawing/2014/main" id="{CB7C2808-349D-F36C-2AB2-87157F1B6D96}"/>
                </a:ext>
              </a:extLst>
            </p:cNvPr>
            <p:cNvSpPr/>
            <p:nvPr/>
          </p:nvSpPr>
          <p:spPr>
            <a:xfrm>
              <a:off x="2198946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6391;p61">
              <a:extLst>
                <a:ext uri="{FF2B5EF4-FFF2-40B4-BE49-F238E27FC236}">
                  <a16:creationId xmlns:a16="http://schemas.microsoft.com/office/drawing/2014/main" id="{DC4F689B-EAF7-0E73-5456-37A5C7CDD45F}"/>
                </a:ext>
              </a:extLst>
            </p:cNvPr>
            <p:cNvSpPr/>
            <p:nvPr/>
          </p:nvSpPr>
          <p:spPr>
            <a:xfrm>
              <a:off x="2241842" y="1928083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6392;p61">
              <a:extLst>
                <a:ext uri="{FF2B5EF4-FFF2-40B4-BE49-F238E27FC236}">
                  <a16:creationId xmlns:a16="http://schemas.microsoft.com/office/drawing/2014/main" id="{3DD28CCE-CEE0-2354-C7A2-5CA429F40B50}"/>
                </a:ext>
              </a:extLst>
            </p:cNvPr>
            <p:cNvSpPr/>
            <p:nvPr/>
          </p:nvSpPr>
          <p:spPr>
            <a:xfrm>
              <a:off x="2285577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6393;p61">
              <a:extLst>
                <a:ext uri="{FF2B5EF4-FFF2-40B4-BE49-F238E27FC236}">
                  <a16:creationId xmlns:a16="http://schemas.microsoft.com/office/drawing/2014/main" id="{37F4FD14-A511-B943-6172-6AFBD48E785B}"/>
                </a:ext>
              </a:extLst>
            </p:cNvPr>
            <p:cNvSpPr/>
            <p:nvPr/>
          </p:nvSpPr>
          <p:spPr>
            <a:xfrm>
              <a:off x="2328474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6394;p61">
              <a:extLst>
                <a:ext uri="{FF2B5EF4-FFF2-40B4-BE49-F238E27FC236}">
                  <a16:creationId xmlns:a16="http://schemas.microsoft.com/office/drawing/2014/main" id="{D2CE22D6-035A-B1B0-4665-E4B3A25489C1}"/>
                </a:ext>
              </a:extLst>
            </p:cNvPr>
            <p:cNvSpPr/>
            <p:nvPr/>
          </p:nvSpPr>
          <p:spPr>
            <a:xfrm>
              <a:off x="2372264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6395;p61">
              <a:extLst>
                <a:ext uri="{FF2B5EF4-FFF2-40B4-BE49-F238E27FC236}">
                  <a16:creationId xmlns:a16="http://schemas.microsoft.com/office/drawing/2014/main" id="{09EC6FB9-4976-861F-8AD0-459AFE33D329}"/>
                </a:ext>
              </a:extLst>
            </p:cNvPr>
            <p:cNvSpPr/>
            <p:nvPr/>
          </p:nvSpPr>
          <p:spPr>
            <a:xfrm>
              <a:off x="2415160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6396;p61">
              <a:extLst>
                <a:ext uri="{FF2B5EF4-FFF2-40B4-BE49-F238E27FC236}">
                  <a16:creationId xmlns:a16="http://schemas.microsoft.com/office/drawing/2014/main" id="{A6ADE71E-7E4D-2468-BF5B-F6C72441C70D}"/>
                </a:ext>
              </a:extLst>
            </p:cNvPr>
            <p:cNvSpPr/>
            <p:nvPr/>
          </p:nvSpPr>
          <p:spPr>
            <a:xfrm>
              <a:off x="2458951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6397;p61">
              <a:extLst>
                <a:ext uri="{FF2B5EF4-FFF2-40B4-BE49-F238E27FC236}">
                  <a16:creationId xmlns:a16="http://schemas.microsoft.com/office/drawing/2014/main" id="{213F64C5-134F-7CE9-E9FB-E61B031FFBA8}"/>
                </a:ext>
              </a:extLst>
            </p:cNvPr>
            <p:cNvSpPr/>
            <p:nvPr/>
          </p:nvSpPr>
          <p:spPr>
            <a:xfrm>
              <a:off x="2502741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6398;p61">
              <a:extLst>
                <a:ext uri="{FF2B5EF4-FFF2-40B4-BE49-F238E27FC236}">
                  <a16:creationId xmlns:a16="http://schemas.microsoft.com/office/drawing/2014/main" id="{24BEF80C-AEDE-EE6B-2D08-EC4059BEA42C}"/>
                </a:ext>
              </a:extLst>
            </p:cNvPr>
            <p:cNvSpPr/>
            <p:nvPr/>
          </p:nvSpPr>
          <p:spPr>
            <a:xfrm>
              <a:off x="2545638" y="1928083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6399;p61">
              <a:extLst>
                <a:ext uri="{FF2B5EF4-FFF2-40B4-BE49-F238E27FC236}">
                  <a16:creationId xmlns:a16="http://schemas.microsoft.com/office/drawing/2014/main" id="{B47601C0-4000-E926-0A9F-53D7884F06EB}"/>
                </a:ext>
              </a:extLst>
            </p:cNvPr>
            <p:cNvSpPr/>
            <p:nvPr/>
          </p:nvSpPr>
          <p:spPr>
            <a:xfrm>
              <a:off x="2589372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6400;p61">
              <a:extLst>
                <a:ext uri="{FF2B5EF4-FFF2-40B4-BE49-F238E27FC236}">
                  <a16:creationId xmlns:a16="http://schemas.microsoft.com/office/drawing/2014/main" id="{B1B7C761-43B7-5A9D-4DB0-C048DC767F97}"/>
                </a:ext>
              </a:extLst>
            </p:cNvPr>
            <p:cNvSpPr/>
            <p:nvPr/>
          </p:nvSpPr>
          <p:spPr>
            <a:xfrm>
              <a:off x="2198946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6401;p61">
              <a:extLst>
                <a:ext uri="{FF2B5EF4-FFF2-40B4-BE49-F238E27FC236}">
                  <a16:creationId xmlns:a16="http://schemas.microsoft.com/office/drawing/2014/main" id="{6FF78AF5-FC42-331C-6E97-A0A7EFF1DD1D}"/>
                </a:ext>
              </a:extLst>
            </p:cNvPr>
            <p:cNvSpPr/>
            <p:nvPr/>
          </p:nvSpPr>
          <p:spPr>
            <a:xfrm>
              <a:off x="2241842" y="1971874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6402;p61">
              <a:extLst>
                <a:ext uri="{FF2B5EF4-FFF2-40B4-BE49-F238E27FC236}">
                  <a16:creationId xmlns:a16="http://schemas.microsoft.com/office/drawing/2014/main" id="{866E1D53-89A5-ED8F-8568-99D083C7D17E}"/>
                </a:ext>
              </a:extLst>
            </p:cNvPr>
            <p:cNvSpPr/>
            <p:nvPr/>
          </p:nvSpPr>
          <p:spPr>
            <a:xfrm>
              <a:off x="2285577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6403;p61">
              <a:extLst>
                <a:ext uri="{FF2B5EF4-FFF2-40B4-BE49-F238E27FC236}">
                  <a16:creationId xmlns:a16="http://schemas.microsoft.com/office/drawing/2014/main" id="{C92068ED-F809-CE68-CAEB-51A539D3F9EB}"/>
                </a:ext>
              </a:extLst>
            </p:cNvPr>
            <p:cNvSpPr/>
            <p:nvPr/>
          </p:nvSpPr>
          <p:spPr>
            <a:xfrm>
              <a:off x="2328474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6404;p61">
              <a:extLst>
                <a:ext uri="{FF2B5EF4-FFF2-40B4-BE49-F238E27FC236}">
                  <a16:creationId xmlns:a16="http://schemas.microsoft.com/office/drawing/2014/main" id="{676D6209-FD28-9AAE-27E4-DDD9B59C4FC6}"/>
                </a:ext>
              </a:extLst>
            </p:cNvPr>
            <p:cNvSpPr/>
            <p:nvPr/>
          </p:nvSpPr>
          <p:spPr>
            <a:xfrm>
              <a:off x="2372264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6405;p61">
              <a:extLst>
                <a:ext uri="{FF2B5EF4-FFF2-40B4-BE49-F238E27FC236}">
                  <a16:creationId xmlns:a16="http://schemas.microsoft.com/office/drawing/2014/main" id="{A5AB2A70-480E-462D-1FA6-F0C40CC7D11C}"/>
                </a:ext>
              </a:extLst>
            </p:cNvPr>
            <p:cNvSpPr/>
            <p:nvPr/>
          </p:nvSpPr>
          <p:spPr>
            <a:xfrm>
              <a:off x="2415160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6406;p61">
              <a:extLst>
                <a:ext uri="{FF2B5EF4-FFF2-40B4-BE49-F238E27FC236}">
                  <a16:creationId xmlns:a16="http://schemas.microsoft.com/office/drawing/2014/main" id="{03D9FE31-4908-1F1D-0F6E-91BBCA5CDA22}"/>
                </a:ext>
              </a:extLst>
            </p:cNvPr>
            <p:cNvSpPr/>
            <p:nvPr/>
          </p:nvSpPr>
          <p:spPr>
            <a:xfrm>
              <a:off x="2458951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6407;p61">
              <a:extLst>
                <a:ext uri="{FF2B5EF4-FFF2-40B4-BE49-F238E27FC236}">
                  <a16:creationId xmlns:a16="http://schemas.microsoft.com/office/drawing/2014/main" id="{007B1700-C481-3158-585A-1DA54AF3E5D4}"/>
                </a:ext>
              </a:extLst>
            </p:cNvPr>
            <p:cNvSpPr/>
            <p:nvPr/>
          </p:nvSpPr>
          <p:spPr>
            <a:xfrm>
              <a:off x="2502741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6408;p61">
              <a:extLst>
                <a:ext uri="{FF2B5EF4-FFF2-40B4-BE49-F238E27FC236}">
                  <a16:creationId xmlns:a16="http://schemas.microsoft.com/office/drawing/2014/main" id="{52508A64-222C-BBD9-0962-CB5FCD5E33BE}"/>
                </a:ext>
              </a:extLst>
            </p:cNvPr>
            <p:cNvSpPr/>
            <p:nvPr/>
          </p:nvSpPr>
          <p:spPr>
            <a:xfrm>
              <a:off x="2545638" y="1971874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6409;p61">
              <a:extLst>
                <a:ext uri="{FF2B5EF4-FFF2-40B4-BE49-F238E27FC236}">
                  <a16:creationId xmlns:a16="http://schemas.microsoft.com/office/drawing/2014/main" id="{78018723-9329-4692-BE59-5EF32F34A905}"/>
                </a:ext>
              </a:extLst>
            </p:cNvPr>
            <p:cNvSpPr/>
            <p:nvPr/>
          </p:nvSpPr>
          <p:spPr>
            <a:xfrm>
              <a:off x="2589372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6410;p61">
              <a:extLst>
                <a:ext uri="{FF2B5EF4-FFF2-40B4-BE49-F238E27FC236}">
                  <a16:creationId xmlns:a16="http://schemas.microsoft.com/office/drawing/2014/main" id="{437E0C3D-4E22-9326-BB1A-13ECD6DF20D7}"/>
                </a:ext>
              </a:extLst>
            </p:cNvPr>
            <p:cNvSpPr/>
            <p:nvPr/>
          </p:nvSpPr>
          <p:spPr>
            <a:xfrm>
              <a:off x="2198946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6411;p61">
              <a:extLst>
                <a:ext uri="{FF2B5EF4-FFF2-40B4-BE49-F238E27FC236}">
                  <a16:creationId xmlns:a16="http://schemas.microsoft.com/office/drawing/2014/main" id="{2A44D860-F7C8-A238-3EB3-E8CB666B15FA}"/>
                </a:ext>
              </a:extLst>
            </p:cNvPr>
            <p:cNvSpPr/>
            <p:nvPr/>
          </p:nvSpPr>
          <p:spPr>
            <a:xfrm>
              <a:off x="2241842" y="2014770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6412;p61">
              <a:extLst>
                <a:ext uri="{FF2B5EF4-FFF2-40B4-BE49-F238E27FC236}">
                  <a16:creationId xmlns:a16="http://schemas.microsoft.com/office/drawing/2014/main" id="{69D3F84B-ACCB-CE10-FCE7-D454F423048A}"/>
                </a:ext>
              </a:extLst>
            </p:cNvPr>
            <p:cNvSpPr/>
            <p:nvPr/>
          </p:nvSpPr>
          <p:spPr>
            <a:xfrm>
              <a:off x="2285577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6413;p61">
              <a:extLst>
                <a:ext uri="{FF2B5EF4-FFF2-40B4-BE49-F238E27FC236}">
                  <a16:creationId xmlns:a16="http://schemas.microsoft.com/office/drawing/2014/main" id="{5748B79A-33E5-F81C-1F72-90FE35A3D7E1}"/>
                </a:ext>
              </a:extLst>
            </p:cNvPr>
            <p:cNvSpPr/>
            <p:nvPr/>
          </p:nvSpPr>
          <p:spPr>
            <a:xfrm>
              <a:off x="2328474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6414;p61">
              <a:extLst>
                <a:ext uri="{FF2B5EF4-FFF2-40B4-BE49-F238E27FC236}">
                  <a16:creationId xmlns:a16="http://schemas.microsoft.com/office/drawing/2014/main" id="{F3149126-7E63-F662-BABD-2BB88B1182B0}"/>
                </a:ext>
              </a:extLst>
            </p:cNvPr>
            <p:cNvSpPr/>
            <p:nvPr/>
          </p:nvSpPr>
          <p:spPr>
            <a:xfrm>
              <a:off x="2372264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6415;p61">
              <a:extLst>
                <a:ext uri="{FF2B5EF4-FFF2-40B4-BE49-F238E27FC236}">
                  <a16:creationId xmlns:a16="http://schemas.microsoft.com/office/drawing/2014/main" id="{BF228262-C175-E6F2-158E-EE32A9E9F47B}"/>
                </a:ext>
              </a:extLst>
            </p:cNvPr>
            <p:cNvSpPr/>
            <p:nvPr/>
          </p:nvSpPr>
          <p:spPr>
            <a:xfrm>
              <a:off x="2415160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6416;p61">
              <a:extLst>
                <a:ext uri="{FF2B5EF4-FFF2-40B4-BE49-F238E27FC236}">
                  <a16:creationId xmlns:a16="http://schemas.microsoft.com/office/drawing/2014/main" id="{C835F45E-7007-8291-11DA-8DF02A1182B8}"/>
                </a:ext>
              </a:extLst>
            </p:cNvPr>
            <p:cNvSpPr/>
            <p:nvPr/>
          </p:nvSpPr>
          <p:spPr>
            <a:xfrm>
              <a:off x="2458951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6417;p61">
              <a:extLst>
                <a:ext uri="{FF2B5EF4-FFF2-40B4-BE49-F238E27FC236}">
                  <a16:creationId xmlns:a16="http://schemas.microsoft.com/office/drawing/2014/main" id="{F3EBC6D1-C74F-FA92-BEE4-F51465CD193F}"/>
                </a:ext>
              </a:extLst>
            </p:cNvPr>
            <p:cNvSpPr/>
            <p:nvPr/>
          </p:nvSpPr>
          <p:spPr>
            <a:xfrm>
              <a:off x="2502741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6418;p61">
              <a:extLst>
                <a:ext uri="{FF2B5EF4-FFF2-40B4-BE49-F238E27FC236}">
                  <a16:creationId xmlns:a16="http://schemas.microsoft.com/office/drawing/2014/main" id="{F5896E2A-D552-9586-72B4-326A9855C55B}"/>
                </a:ext>
              </a:extLst>
            </p:cNvPr>
            <p:cNvSpPr/>
            <p:nvPr/>
          </p:nvSpPr>
          <p:spPr>
            <a:xfrm>
              <a:off x="2545638" y="2014770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6419;p61">
              <a:extLst>
                <a:ext uri="{FF2B5EF4-FFF2-40B4-BE49-F238E27FC236}">
                  <a16:creationId xmlns:a16="http://schemas.microsoft.com/office/drawing/2014/main" id="{F6E46A2D-F702-E813-E913-22DEDD491F57}"/>
                </a:ext>
              </a:extLst>
            </p:cNvPr>
            <p:cNvSpPr/>
            <p:nvPr/>
          </p:nvSpPr>
          <p:spPr>
            <a:xfrm>
              <a:off x="2589372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6420;p61">
              <a:extLst>
                <a:ext uri="{FF2B5EF4-FFF2-40B4-BE49-F238E27FC236}">
                  <a16:creationId xmlns:a16="http://schemas.microsoft.com/office/drawing/2014/main" id="{14B11F01-E106-B5BE-3325-33C75A1BC8EC}"/>
                </a:ext>
              </a:extLst>
            </p:cNvPr>
            <p:cNvSpPr/>
            <p:nvPr/>
          </p:nvSpPr>
          <p:spPr>
            <a:xfrm>
              <a:off x="2198946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6421;p61">
              <a:extLst>
                <a:ext uri="{FF2B5EF4-FFF2-40B4-BE49-F238E27FC236}">
                  <a16:creationId xmlns:a16="http://schemas.microsoft.com/office/drawing/2014/main" id="{39D80F3C-B9A1-91AF-67C5-C5CCA3C2B443}"/>
                </a:ext>
              </a:extLst>
            </p:cNvPr>
            <p:cNvSpPr/>
            <p:nvPr/>
          </p:nvSpPr>
          <p:spPr>
            <a:xfrm>
              <a:off x="2241842" y="2058505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6422;p61">
              <a:extLst>
                <a:ext uri="{FF2B5EF4-FFF2-40B4-BE49-F238E27FC236}">
                  <a16:creationId xmlns:a16="http://schemas.microsoft.com/office/drawing/2014/main" id="{44EA24AC-E52B-45BD-4D54-2A8323BF51CE}"/>
                </a:ext>
              </a:extLst>
            </p:cNvPr>
            <p:cNvSpPr/>
            <p:nvPr/>
          </p:nvSpPr>
          <p:spPr>
            <a:xfrm>
              <a:off x="2285577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6423;p61">
              <a:extLst>
                <a:ext uri="{FF2B5EF4-FFF2-40B4-BE49-F238E27FC236}">
                  <a16:creationId xmlns:a16="http://schemas.microsoft.com/office/drawing/2014/main" id="{F113EFA5-6ED2-26AF-5E13-86A90C95B80E}"/>
                </a:ext>
              </a:extLst>
            </p:cNvPr>
            <p:cNvSpPr/>
            <p:nvPr/>
          </p:nvSpPr>
          <p:spPr>
            <a:xfrm>
              <a:off x="2328474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6424;p61">
              <a:extLst>
                <a:ext uri="{FF2B5EF4-FFF2-40B4-BE49-F238E27FC236}">
                  <a16:creationId xmlns:a16="http://schemas.microsoft.com/office/drawing/2014/main" id="{0BB2B20E-25DF-2E00-DAB5-E1396F2F5E7D}"/>
                </a:ext>
              </a:extLst>
            </p:cNvPr>
            <p:cNvSpPr/>
            <p:nvPr/>
          </p:nvSpPr>
          <p:spPr>
            <a:xfrm>
              <a:off x="2372264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6425;p61">
              <a:extLst>
                <a:ext uri="{FF2B5EF4-FFF2-40B4-BE49-F238E27FC236}">
                  <a16:creationId xmlns:a16="http://schemas.microsoft.com/office/drawing/2014/main" id="{D2C7BB1A-4C7B-C8D5-7E9C-FD4B0FAF2D93}"/>
                </a:ext>
              </a:extLst>
            </p:cNvPr>
            <p:cNvSpPr/>
            <p:nvPr/>
          </p:nvSpPr>
          <p:spPr>
            <a:xfrm>
              <a:off x="2415160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6426;p61">
              <a:extLst>
                <a:ext uri="{FF2B5EF4-FFF2-40B4-BE49-F238E27FC236}">
                  <a16:creationId xmlns:a16="http://schemas.microsoft.com/office/drawing/2014/main" id="{3563AA6F-966D-F2A1-3B4F-D450D41CA3A0}"/>
                </a:ext>
              </a:extLst>
            </p:cNvPr>
            <p:cNvSpPr/>
            <p:nvPr/>
          </p:nvSpPr>
          <p:spPr>
            <a:xfrm>
              <a:off x="2458951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6427;p61">
              <a:extLst>
                <a:ext uri="{FF2B5EF4-FFF2-40B4-BE49-F238E27FC236}">
                  <a16:creationId xmlns:a16="http://schemas.microsoft.com/office/drawing/2014/main" id="{B6420169-12DC-67E5-CB75-1C2C6E2F0684}"/>
                </a:ext>
              </a:extLst>
            </p:cNvPr>
            <p:cNvSpPr/>
            <p:nvPr/>
          </p:nvSpPr>
          <p:spPr>
            <a:xfrm>
              <a:off x="2502741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6428;p61">
              <a:extLst>
                <a:ext uri="{FF2B5EF4-FFF2-40B4-BE49-F238E27FC236}">
                  <a16:creationId xmlns:a16="http://schemas.microsoft.com/office/drawing/2014/main" id="{336676EC-7DE6-6B98-32C3-892C1F54735E}"/>
                </a:ext>
              </a:extLst>
            </p:cNvPr>
            <p:cNvSpPr/>
            <p:nvPr/>
          </p:nvSpPr>
          <p:spPr>
            <a:xfrm>
              <a:off x="2545638" y="2058505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6429;p61">
              <a:extLst>
                <a:ext uri="{FF2B5EF4-FFF2-40B4-BE49-F238E27FC236}">
                  <a16:creationId xmlns:a16="http://schemas.microsoft.com/office/drawing/2014/main" id="{8B1708A8-0AC1-8791-77A8-BFD1352716EC}"/>
                </a:ext>
              </a:extLst>
            </p:cNvPr>
            <p:cNvSpPr/>
            <p:nvPr/>
          </p:nvSpPr>
          <p:spPr>
            <a:xfrm>
              <a:off x="2589372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6430;p61">
              <a:extLst>
                <a:ext uri="{FF2B5EF4-FFF2-40B4-BE49-F238E27FC236}">
                  <a16:creationId xmlns:a16="http://schemas.microsoft.com/office/drawing/2014/main" id="{78844CDD-DA4B-EA16-F3AF-475083DCDA07}"/>
                </a:ext>
              </a:extLst>
            </p:cNvPr>
            <p:cNvSpPr/>
            <p:nvPr/>
          </p:nvSpPr>
          <p:spPr>
            <a:xfrm>
              <a:off x="2198946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6431;p61">
              <a:extLst>
                <a:ext uri="{FF2B5EF4-FFF2-40B4-BE49-F238E27FC236}">
                  <a16:creationId xmlns:a16="http://schemas.microsoft.com/office/drawing/2014/main" id="{0B43EFE6-7652-187D-6750-5B6028B7EE3F}"/>
                </a:ext>
              </a:extLst>
            </p:cNvPr>
            <p:cNvSpPr/>
            <p:nvPr/>
          </p:nvSpPr>
          <p:spPr>
            <a:xfrm>
              <a:off x="2241842" y="2101401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6432;p61">
              <a:extLst>
                <a:ext uri="{FF2B5EF4-FFF2-40B4-BE49-F238E27FC236}">
                  <a16:creationId xmlns:a16="http://schemas.microsoft.com/office/drawing/2014/main" id="{0A0AAFC2-87B7-BFF7-24A8-8A8E4C259811}"/>
                </a:ext>
              </a:extLst>
            </p:cNvPr>
            <p:cNvSpPr/>
            <p:nvPr/>
          </p:nvSpPr>
          <p:spPr>
            <a:xfrm>
              <a:off x="2285577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6433;p61">
              <a:extLst>
                <a:ext uri="{FF2B5EF4-FFF2-40B4-BE49-F238E27FC236}">
                  <a16:creationId xmlns:a16="http://schemas.microsoft.com/office/drawing/2014/main" id="{9811FACE-E9DD-95E1-345B-387E2E042E48}"/>
                </a:ext>
              </a:extLst>
            </p:cNvPr>
            <p:cNvSpPr/>
            <p:nvPr/>
          </p:nvSpPr>
          <p:spPr>
            <a:xfrm>
              <a:off x="2328474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6434;p61">
              <a:extLst>
                <a:ext uri="{FF2B5EF4-FFF2-40B4-BE49-F238E27FC236}">
                  <a16:creationId xmlns:a16="http://schemas.microsoft.com/office/drawing/2014/main" id="{C3BFFF31-1D4D-78E7-4E69-79A157F47C4B}"/>
                </a:ext>
              </a:extLst>
            </p:cNvPr>
            <p:cNvSpPr/>
            <p:nvPr/>
          </p:nvSpPr>
          <p:spPr>
            <a:xfrm>
              <a:off x="2372264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6435;p61">
              <a:extLst>
                <a:ext uri="{FF2B5EF4-FFF2-40B4-BE49-F238E27FC236}">
                  <a16:creationId xmlns:a16="http://schemas.microsoft.com/office/drawing/2014/main" id="{01ABAF5D-6A30-671C-45AA-62AD7D6102AB}"/>
                </a:ext>
              </a:extLst>
            </p:cNvPr>
            <p:cNvSpPr/>
            <p:nvPr/>
          </p:nvSpPr>
          <p:spPr>
            <a:xfrm>
              <a:off x="2415160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6436;p61">
              <a:extLst>
                <a:ext uri="{FF2B5EF4-FFF2-40B4-BE49-F238E27FC236}">
                  <a16:creationId xmlns:a16="http://schemas.microsoft.com/office/drawing/2014/main" id="{DC56D78D-0754-29BB-C56E-98F5F1CBA067}"/>
                </a:ext>
              </a:extLst>
            </p:cNvPr>
            <p:cNvSpPr/>
            <p:nvPr/>
          </p:nvSpPr>
          <p:spPr>
            <a:xfrm>
              <a:off x="2458951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6437;p61">
              <a:extLst>
                <a:ext uri="{FF2B5EF4-FFF2-40B4-BE49-F238E27FC236}">
                  <a16:creationId xmlns:a16="http://schemas.microsoft.com/office/drawing/2014/main" id="{B61641DF-5DAC-F2B7-2AF4-C748635D5906}"/>
                </a:ext>
              </a:extLst>
            </p:cNvPr>
            <p:cNvSpPr/>
            <p:nvPr/>
          </p:nvSpPr>
          <p:spPr>
            <a:xfrm>
              <a:off x="2502741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6438;p61">
              <a:extLst>
                <a:ext uri="{FF2B5EF4-FFF2-40B4-BE49-F238E27FC236}">
                  <a16:creationId xmlns:a16="http://schemas.microsoft.com/office/drawing/2014/main" id="{E461B3EF-928D-0ED8-9E75-9B5F9C978A43}"/>
                </a:ext>
              </a:extLst>
            </p:cNvPr>
            <p:cNvSpPr/>
            <p:nvPr/>
          </p:nvSpPr>
          <p:spPr>
            <a:xfrm>
              <a:off x="2545638" y="2101401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6439;p61">
              <a:extLst>
                <a:ext uri="{FF2B5EF4-FFF2-40B4-BE49-F238E27FC236}">
                  <a16:creationId xmlns:a16="http://schemas.microsoft.com/office/drawing/2014/main" id="{EA4AB1BE-C066-B1D3-2796-34F01B0FBF37}"/>
                </a:ext>
              </a:extLst>
            </p:cNvPr>
            <p:cNvSpPr/>
            <p:nvPr/>
          </p:nvSpPr>
          <p:spPr>
            <a:xfrm>
              <a:off x="2589372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6440;p61">
              <a:extLst>
                <a:ext uri="{FF2B5EF4-FFF2-40B4-BE49-F238E27FC236}">
                  <a16:creationId xmlns:a16="http://schemas.microsoft.com/office/drawing/2014/main" id="{4B528F75-4804-30F6-767E-4D7655479161}"/>
                </a:ext>
              </a:extLst>
            </p:cNvPr>
            <p:cNvSpPr/>
            <p:nvPr/>
          </p:nvSpPr>
          <p:spPr>
            <a:xfrm>
              <a:off x="2198946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6441;p61">
              <a:extLst>
                <a:ext uri="{FF2B5EF4-FFF2-40B4-BE49-F238E27FC236}">
                  <a16:creationId xmlns:a16="http://schemas.microsoft.com/office/drawing/2014/main" id="{2B533B81-B7C6-6E12-8D92-7D07749292A6}"/>
                </a:ext>
              </a:extLst>
            </p:cNvPr>
            <p:cNvSpPr/>
            <p:nvPr/>
          </p:nvSpPr>
          <p:spPr>
            <a:xfrm>
              <a:off x="2241842" y="2145192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6442;p61">
              <a:extLst>
                <a:ext uri="{FF2B5EF4-FFF2-40B4-BE49-F238E27FC236}">
                  <a16:creationId xmlns:a16="http://schemas.microsoft.com/office/drawing/2014/main" id="{85DF9753-D832-CBBC-C196-0194CB23D770}"/>
                </a:ext>
              </a:extLst>
            </p:cNvPr>
            <p:cNvSpPr/>
            <p:nvPr/>
          </p:nvSpPr>
          <p:spPr>
            <a:xfrm>
              <a:off x="2285577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6443;p61">
              <a:extLst>
                <a:ext uri="{FF2B5EF4-FFF2-40B4-BE49-F238E27FC236}">
                  <a16:creationId xmlns:a16="http://schemas.microsoft.com/office/drawing/2014/main" id="{AD056CB2-BF09-FA86-32A9-D15750026C3B}"/>
                </a:ext>
              </a:extLst>
            </p:cNvPr>
            <p:cNvSpPr/>
            <p:nvPr/>
          </p:nvSpPr>
          <p:spPr>
            <a:xfrm>
              <a:off x="2328474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6444;p61">
              <a:extLst>
                <a:ext uri="{FF2B5EF4-FFF2-40B4-BE49-F238E27FC236}">
                  <a16:creationId xmlns:a16="http://schemas.microsoft.com/office/drawing/2014/main" id="{62649E76-3255-695F-EC42-D24E8F562CB8}"/>
                </a:ext>
              </a:extLst>
            </p:cNvPr>
            <p:cNvSpPr/>
            <p:nvPr/>
          </p:nvSpPr>
          <p:spPr>
            <a:xfrm>
              <a:off x="2372264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6445;p61">
              <a:extLst>
                <a:ext uri="{FF2B5EF4-FFF2-40B4-BE49-F238E27FC236}">
                  <a16:creationId xmlns:a16="http://schemas.microsoft.com/office/drawing/2014/main" id="{97144A83-3A56-FC80-5E87-A38177DF9634}"/>
                </a:ext>
              </a:extLst>
            </p:cNvPr>
            <p:cNvSpPr/>
            <p:nvPr/>
          </p:nvSpPr>
          <p:spPr>
            <a:xfrm>
              <a:off x="2415160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6446;p61">
              <a:extLst>
                <a:ext uri="{FF2B5EF4-FFF2-40B4-BE49-F238E27FC236}">
                  <a16:creationId xmlns:a16="http://schemas.microsoft.com/office/drawing/2014/main" id="{CCABBE4D-305F-CD1C-1DE2-07DB88DDEB03}"/>
                </a:ext>
              </a:extLst>
            </p:cNvPr>
            <p:cNvSpPr/>
            <p:nvPr/>
          </p:nvSpPr>
          <p:spPr>
            <a:xfrm>
              <a:off x="2458951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6447;p61">
              <a:extLst>
                <a:ext uri="{FF2B5EF4-FFF2-40B4-BE49-F238E27FC236}">
                  <a16:creationId xmlns:a16="http://schemas.microsoft.com/office/drawing/2014/main" id="{870020FF-C475-301D-631E-435F5B2D0104}"/>
                </a:ext>
              </a:extLst>
            </p:cNvPr>
            <p:cNvSpPr/>
            <p:nvPr/>
          </p:nvSpPr>
          <p:spPr>
            <a:xfrm>
              <a:off x="2502741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6448;p61">
              <a:extLst>
                <a:ext uri="{FF2B5EF4-FFF2-40B4-BE49-F238E27FC236}">
                  <a16:creationId xmlns:a16="http://schemas.microsoft.com/office/drawing/2014/main" id="{1D5E89EF-E693-0108-A663-ECCBFCFBC8E1}"/>
                </a:ext>
              </a:extLst>
            </p:cNvPr>
            <p:cNvSpPr/>
            <p:nvPr/>
          </p:nvSpPr>
          <p:spPr>
            <a:xfrm>
              <a:off x="2545638" y="2145192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6449;p61">
              <a:extLst>
                <a:ext uri="{FF2B5EF4-FFF2-40B4-BE49-F238E27FC236}">
                  <a16:creationId xmlns:a16="http://schemas.microsoft.com/office/drawing/2014/main" id="{B4794A07-EFE4-FC07-58A3-A8C401B97CDB}"/>
                </a:ext>
              </a:extLst>
            </p:cNvPr>
            <p:cNvSpPr/>
            <p:nvPr/>
          </p:nvSpPr>
          <p:spPr>
            <a:xfrm>
              <a:off x="2589372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6450;p61">
              <a:extLst>
                <a:ext uri="{FF2B5EF4-FFF2-40B4-BE49-F238E27FC236}">
                  <a16:creationId xmlns:a16="http://schemas.microsoft.com/office/drawing/2014/main" id="{4ACF4881-72F8-B36F-E0AF-25436B069BC0}"/>
                </a:ext>
              </a:extLst>
            </p:cNvPr>
            <p:cNvSpPr/>
            <p:nvPr/>
          </p:nvSpPr>
          <p:spPr>
            <a:xfrm>
              <a:off x="2198946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6451;p61">
              <a:extLst>
                <a:ext uri="{FF2B5EF4-FFF2-40B4-BE49-F238E27FC236}">
                  <a16:creationId xmlns:a16="http://schemas.microsoft.com/office/drawing/2014/main" id="{64408911-49C7-C6E9-FAB2-4B5C5DD2DF23}"/>
                </a:ext>
              </a:extLst>
            </p:cNvPr>
            <p:cNvSpPr/>
            <p:nvPr/>
          </p:nvSpPr>
          <p:spPr>
            <a:xfrm>
              <a:off x="2241842" y="2188088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6452;p61">
              <a:extLst>
                <a:ext uri="{FF2B5EF4-FFF2-40B4-BE49-F238E27FC236}">
                  <a16:creationId xmlns:a16="http://schemas.microsoft.com/office/drawing/2014/main" id="{60E5FA8B-2CC8-59AC-D7A9-8A975F680499}"/>
                </a:ext>
              </a:extLst>
            </p:cNvPr>
            <p:cNvSpPr/>
            <p:nvPr/>
          </p:nvSpPr>
          <p:spPr>
            <a:xfrm>
              <a:off x="2285577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6453;p61">
              <a:extLst>
                <a:ext uri="{FF2B5EF4-FFF2-40B4-BE49-F238E27FC236}">
                  <a16:creationId xmlns:a16="http://schemas.microsoft.com/office/drawing/2014/main" id="{24F4BEE7-9D43-65B8-5781-40D007D4B4F3}"/>
                </a:ext>
              </a:extLst>
            </p:cNvPr>
            <p:cNvSpPr/>
            <p:nvPr/>
          </p:nvSpPr>
          <p:spPr>
            <a:xfrm>
              <a:off x="2328474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6454;p61">
              <a:extLst>
                <a:ext uri="{FF2B5EF4-FFF2-40B4-BE49-F238E27FC236}">
                  <a16:creationId xmlns:a16="http://schemas.microsoft.com/office/drawing/2014/main" id="{25D1D5DE-A683-EE9A-EA72-B6EFDD599DB3}"/>
                </a:ext>
              </a:extLst>
            </p:cNvPr>
            <p:cNvSpPr/>
            <p:nvPr/>
          </p:nvSpPr>
          <p:spPr>
            <a:xfrm>
              <a:off x="2372264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6455;p61">
              <a:extLst>
                <a:ext uri="{FF2B5EF4-FFF2-40B4-BE49-F238E27FC236}">
                  <a16:creationId xmlns:a16="http://schemas.microsoft.com/office/drawing/2014/main" id="{63019878-B89D-2865-76B0-15FFA6AF2219}"/>
                </a:ext>
              </a:extLst>
            </p:cNvPr>
            <p:cNvSpPr/>
            <p:nvPr/>
          </p:nvSpPr>
          <p:spPr>
            <a:xfrm>
              <a:off x="2415160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6456;p61">
              <a:extLst>
                <a:ext uri="{FF2B5EF4-FFF2-40B4-BE49-F238E27FC236}">
                  <a16:creationId xmlns:a16="http://schemas.microsoft.com/office/drawing/2014/main" id="{9D2C081E-6F5D-8101-4C34-D81733156050}"/>
                </a:ext>
              </a:extLst>
            </p:cNvPr>
            <p:cNvSpPr/>
            <p:nvPr/>
          </p:nvSpPr>
          <p:spPr>
            <a:xfrm>
              <a:off x="2458951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6457;p61">
              <a:extLst>
                <a:ext uri="{FF2B5EF4-FFF2-40B4-BE49-F238E27FC236}">
                  <a16:creationId xmlns:a16="http://schemas.microsoft.com/office/drawing/2014/main" id="{B9EBC63D-1464-1F8A-FA58-3E8CED4AE9EB}"/>
                </a:ext>
              </a:extLst>
            </p:cNvPr>
            <p:cNvSpPr/>
            <p:nvPr/>
          </p:nvSpPr>
          <p:spPr>
            <a:xfrm>
              <a:off x="2502741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6458;p61">
              <a:extLst>
                <a:ext uri="{FF2B5EF4-FFF2-40B4-BE49-F238E27FC236}">
                  <a16:creationId xmlns:a16="http://schemas.microsoft.com/office/drawing/2014/main" id="{709F0202-3BC8-4043-702E-5F443D61C11C}"/>
                </a:ext>
              </a:extLst>
            </p:cNvPr>
            <p:cNvSpPr/>
            <p:nvPr/>
          </p:nvSpPr>
          <p:spPr>
            <a:xfrm>
              <a:off x="2545638" y="2188088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6459;p61">
              <a:extLst>
                <a:ext uri="{FF2B5EF4-FFF2-40B4-BE49-F238E27FC236}">
                  <a16:creationId xmlns:a16="http://schemas.microsoft.com/office/drawing/2014/main" id="{012B19E6-1002-6E55-FBE1-2D42D4F85D99}"/>
                </a:ext>
              </a:extLst>
            </p:cNvPr>
            <p:cNvSpPr/>
            <p:nvPr/>
          </p:nvSpPr>
          <p:spPr>
            <a:xfrm>
              <a:off x="2589372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6460;p61">
              <a:extLst>
                <a:ext uri="{FF2B5EF4-FFF2-40B4-BE49-F238E27FC236}">
                  <a16:creationId xmlns:a16="http://schemas.microsoft.com/office/drawing/2014/main" id="{1461094B-E554-9730-C2FA-37E9626B1EDC}"/>
                </a:ext>
              </a:extLst>
            </p:cNvPr>
            <p:cNvSpPr/>
            <p:nvPr/>
          </p:nvSpPr>
          <p:spPr>
            <a:xfrm>
              <a:off x="2198946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6461;p61">
              <a:extLst>
                <a:ext uri="{FF2B5EF4-FFF2-40B4-BE49-F238E27FC236}">
                  <a16:creationId xmlns:a16="http://schemas.microsoft.com/office/drawing/2014/main" id="{AE8B496C-AB32-027B-ACCE-FF5ECAA9BF89}"/>
                </a:ext>
              </a:extLst>
            </p:cNvPr>
            <p:cNvSpPr/>
            <p:nvPr/>
          </p:nvSpPr>
          <p:spPr>
            <a:xfrm>
              <a:off x="2241842" y="223187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6462;p61">
              <a:extLst>
                <a:ext uri="{FF2B5EF4-FFF2-40B4-BE49-F238E27FC236}">
                  <a16:creationId xmlns:a16="http://schemas.microsoft.com/office/drawing/2014/main" id="{817289B3-5FBC-00AE-D15D-E28D67D30606}"/>
                </a:ext>
              </a:extLst>
            </p:cNvPr>
            <p:cNvSpPr/>
            <p:nvPr/>
          </p:nvSpPr>
          <p:spPr>
            <a:xfrm>
              <a:off x="2285577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6463;p61">
              <a:extLst>
                <a:ext uri="{FF2B5EF4-FFF2-40B4-BE49-F238E27FC236}">
                  <a16:creationId xmlns:a16="http://schemas.microsoft.com/office/drawing/2014/main" id="{97C886A9-E2C0-7A20-C8C2-865DAE26135C}"/>
                </a:ext>
              </a:extLst>
            </p:cNvPr>
            <p:cNvSpPr/>
            <p:nvPr/>
          </p:nvSpPr>
          <p:spPr>
            <a:xfrm>
              <a:off x="2328474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6464;p61">
              <a:extLst>
                <a:ext uri="{FF2B5EF4-FFF2-40B4-BE49-F238E27FC236}">
                  <a16:creationId xmlns:a16="http://schemas.microsoft.com/office/drawing/2014/main" id="{ECDF41EB-07F5-8889-5BD4-6307845A3A6B}"/>
                </a:ext>
              </a:extLst>
            </p:cNvPr>
            <p:cNvSpPr/>
            <p:nvPr/>
          </p:nvSpPr>
          <p:spPr>
            <a:xfrm>
              <a:off x="2372264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6465;p61">
              <a:extLst>
                <a:ext uri="{FF2B5EF4-FFF2-40B4-BE49-F238E27FC236}">
                  <a16:creationId xmlns:a16="http://schemas.microsoft.com/office/drawing/2014/main" id="{F24D5B29-17D9-BB81-A3E4-032D17689533}"/>
                </a:ext>
              </a:extLst>
            </p:cNvPr>
            <p:cNvSpPr/>
            <p:nvPr/>
          </p:nvSpPr>
          <p:spPr>
            <a:xfrm>
              <a:off x="2415160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6466;p61">
              <a:extLst>
                <a:ext uri="{FF2B5EF4-FFF2-40B4-BE49-F238E27FC236}">
                  <a16:creationId xmlns:a16="http://schemas.microsoft.com/office/drawing/2014/main" id="{993001C1-7F31-4143-120A-6D4159AB10BE}"/>
                </a:ext>
              </a:extLst>
            </p:cNvPr>
            <p:cNvSpPr/>
            <p:nvPr/>
          </p:nvSpPr>
          <p:spPr>
            <a:xfrm>
              <a:off x="2458951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6467;p61">
              <a:extLst>
                <a:ext uri="{FF2B5EF4-FFF2-40B4-BE49-F238E27FC236}">
                  <a16:creationId xmlns:a16="http://schemas.microsoft.com/office/drawing/2014/main" id="{21BC3775-F11A-9A3A-5848-740DE20BB5F5}"/>
                </a:ext>
              </a:extLst>
            </p:cNvPr>
            <p:cNvSpPr/>
            <p:nvPr/>
          </p:nvSpPr>
          <p:spPr>
            <a:xfrm>
              <a:off x="2502741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6468;p61">
              <a:extLst>
                <a:ext uri="{FF2B5EF4-FFF2-40B4-BE49-F238E27FC236}">
                  <a16:creationId xmlns:a16="http://schemas.microsoft.com/office/drawing/2014/main" id="{E89A8C1A-6EE7-8B7A-1300-65B5D5886E98}"/>
                </a:ext>
              </a:extLst>
            </p:cNvPr>
            <p:cNvSpPr/>
            <p:nvPr/>
          </p:nvSpPr>
          <p:spPr>
            <a:xfrm>
              <a:off x="2545638" y="223187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6469;p61">
              <a:extLst>
                <a:ext uri="{FF2B5EF4-FFF2-40B4-BE49-F238E27FC236}">
                  <a16:creationId xmlns:a16="http://schemas.microsoft.com/office/drawing/2014/main" id="{CC41A4F3-8F4A-FB26-F679-ED5143E83B2C}"/>
                </a:ext>
              </a:extLst>
            </p:cNvPr>
            <p:cNvSpPr/>
            <p:nvPr/>
          </p:nvSpPr>
          <p:spPr>
            <a:xfrm>
              <a:off x="2589372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6470;p61">
              <a:extLst>
                <a:ext uri="{FF2B5EF4-FFF2-40B4-BE49-F238E27FC236}">
                  <a16:creationId xmlns:a16="http://schemas.microsoft.com/office/drawing/2014/main" id="{4CF5D887-508E-76F1-6BCF-B7302C0BE771}"/>
                </a:ext>
              </a:extLst>
            </p:cNvPr>
            <p:cNvSpPr/>
            <p:nvPr/>
          </p:nvSpPr>
          <p:spPr>
            <a:xfrm>
              <a:off x="2198946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6471;p61">
              <a:extLst>
                <a:ext uri="{FF2B5EF4-FFF2-40B4-BE49-F238E27FC236}">
                  <a16:creationId xmlns:a16="http://schemas.microsoft.com/office/drawing/2014/main" id="{EF157095-C080-B12A-02E7-55578D8CEEEF}"/>
                </a:ext>
              </a:extLst>
            </p:cNvPr>
            <p:cNvSpPr/>
            <p:nvPr/>
          </p:nvSpPr>
          <p:spPr>
            <a:xfrm>
              <a:off x="2241842" y="2275669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6472;p61">
              <a:extLst>
                <a:ext uri="{FF2B5EF4-FFF2-40B4-BE49-F238E27FC236}">
                  <a16:creationId xmlns:a16="http://schemas.microsoft.com/office/drawing/2014/main" id="{9C4B53FC-FC1A-7A66-9620-16812CAD3416}"/>
                </a:ext>
              </a:extLst>
            </p:cNvPr>
            <p:cNvSpPr/>
            <p:nvPr/>
          </p:nvSpPr>
          <p:spPr>
            <a:xfrm>
              <a:off x="2285577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6473;p61">
              <a:extLst>
                <a:ext uri="{FF2B5EF4-FFF2-40B4-BE49-F238E27FC236}">
                  <a16:creationId xmlns:a16="http://schemas.microsoft.com/office/drawing/2014/main" id="{BC9314C0-2648-73F1-58E9-11D3A908B8AA}"/>
                </a:ext>
              </a:extLst>
            </p:cNvPr>
            <p:cNvSpPr/>
            <p:nvPr/>
          </p:nvSpPr>
          <p:spPr>
            <a:xfrm>
              <a:off x="2328474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6474;p61">
              <a:extLst>
                <a:ext uri="{FF2B5EF4-FFF2-40B4-BE49-F238E27FC236}">
                  <a16:creationId xmlns:a16="http://schemas.microsoft.com/office/drawing/2014/main" id="{1189ACDE-5B0A-824C-D3DD-46E414740394}"/>
                </a:ext>
              </a:extLst>
            </p:cNvPr>
            <p:cNvSpPr/>
            <p:nvPr/>
          </p:nvSpPr>
          <p:spPr>
            <a:xfrm>
              <a:off x="2372264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6475;p61">
              <a:extLst>
                <a:ext uri="{FF2B5EF4-FFF2-40B4-BE49-F238E27FC236}">
                  <a16:creationId xmlns:a16="http://schemas.microsoft.com/office/drawing/2014/main" id="{9792A0B1-1BD7-B032-AF9C-83F3AE3447BA}"/>
                </a:ext>
              </a:extLst>
            </p:cNvPr>
            <p:cNvSpPr/>
            <p:nvPr/>
          </p:nvSpPr>
          <p:spPr>
            <a:xfrm>
              <a:off x="2415160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6476;p61">
              <a:extLst>
                <a:ext uri="{FF2B5EF4-FFF2-40B4-BE49-F238E27FC236}">
                  <a16:creationId xmlns:a16="http://schemas.microsoft.com/office/drawing/2014/main" id="{774D0D28-D0F5-2FE0-F9E8-8D316DC4E9FB}"/>
                </a:ext>
              </a:extLst>
            </p:cNvPr>
            <p:cNvSpPr/>
            <p:nvPr/>
          </p:nvSpPr>
          <p:spPr>
            <a:xfrm>
              <a:off x="2458951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6477;p61">
              <a:extLst>
                <a:ext uri="{FF2B5EF4-FFF2-40B4-BE49-F238E27FC236}">
                  <a16:creationId xmlns:a16="http://schemas.microsoft.com/office/drawing/2014/main" id="{FE43830B-1F3B-0572-2811-C264B0C277BC}"/>
                </a:ext>
              </a:extLst>
            </p:cNvPr>
            <p:cNvSpPr/>
            <p:nvPr/>
          </p:nvSpPr>
          <p:spPr>
            <a:xfrm>
              <a:off x="2502741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6478;p61">
              <a:extLst>
                <a:ext uri="{FF2B5EF4-FFF2-40B4-BE49-F238E27FC236}">
                  <a16:creationId xmlns:a16="http://schemas.microsoft.com/office/drawing/2014/main" id="{C78E5659-2446-CCF4-334E-63033D8405D3}"/>
                </a:ext>
              </a:extLst>
            </p:cNvPr>
            <p:cNvSpPr/>
            <p:nvPr/>
          </p:nvSpPr>
          <p:spPr>
            <a:xfrm>
              <a:off x="2502741" y="2318566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6479;p61">
              <a:extLst>
                <a:ext uri="{FF2B5EF4-FFF2-40B4-BE49-F238E27FC236}">
                  <a16:creationId xmlns:a16="http://schemas.microsoft.com/office/drawing/2014/main" id="{0DBE1D9D-2F41-C36E-D0D6-C2528CA3FDCD}"/>
                </a:ext>
              </a:extLst>
            </p:cNvPr>
            <p:cNvSpPr/>
            <p:nvPr/>
          </p:nvSpPr>
          <p:spPr>
            <a:xfrm>
              <a:off x="2502741" y="23623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6480;p61">
              <a:extLst>
                <a:ext uri="{FF2B5EF4-FFF2-40B4-BE49-F238E27FC236}">
                  <a16:creationId xmlns:a16="http://schemas.microsoft.com/office/drawing/2014/main" id="{B1F1AEB3-8175-4AFC-662C-E73980A56362}"/>
                </a:ext>
              </a:extLst>
            </p:cNvPr>
            <p:cNvSpPr/>
            <p:nvPr/>
          </p:nvSpPr>
          <p:spPr>
            <a:xfrm>
              <a:off x="2458951" y="2318566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6481;p61">
              <a:extLst>
                <a:ext uri="{FF2B5EF4-FFF2-40B4-BE49-F238E27FC236}">
                  <a16:creationId xmlns:a16="http://schemas.microsoft.com/office/drawing/2014/main" id="{2F22F0D2-310A-5831-DB90-A0F0F3327F0D}"/>
                </a:ext>
              </a:extLst>
            </p:cNvPr>
            <p:cNvSpPr/>
            <p:nvPr/>
          </p:nvSpPr>
          <p:spPr>
            <a:xfrm>
              <a:off x="2458951" y="23623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6482;p61">
              <a:extLst>
                <a:ext uri="{FF2B5EF4-FFF2-40B4-BE49-F238E27FC236}">
                  <a16:creationId xmlns:a16="http://schemas.microsoft.com/office/drawing/2014/main" id="{FEFEFE6A-3C72-0CBA-0949-887624B15CD1}"/>
                </a:ext>
              </a:extLst>
            </p:cNvPr>
            <p:cNvSpPr/>
            <p:nvPr/>
          </p:nvSpPr>
          <p:spPr>
            <a:xfrm>
              <a:off x="2545638" y="2275669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6483;p61">
              <a:extLst>
                <a:ext uri="{FF2B5EF4-FFF2-40B4-BE49-F238E27FC236}">
                  <a16:creationId xmlns:a16="http://schemas.microsoft.com/office/drawing/2014/main" id="{2BC03148-7F38-789A-4943-E84CF722A784}"/>
                </a:ext>
              </a:extLst>
            </p:cNvPr>
            <p:cNvSpPr/>
            <p:nvPr/>
          </p:nvSpPr>
          <p:spPr>
            <a:xfrm>
              <a:off x="2589372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6484;p61">
              <a:extLst>
                <a:ext uri="{FF2B5EF4-FFF2-40B4-BE49-F238E27FC236}">
                  <a16:creationId xmlns:a16="http://schemas.microsoft.com/office/drawing/2014/main" id="{F3A7EDD2-C391-77DC-7864-84BA132332EF}"/>
                </a:ext>
              </a:extLst>
            </p:cNvPr>
            <p:cNvSpPr/>
            <p:nvPr/>
          </p:nvSpPr>
          <p:spPr>
            <a:xfrm>
              <a:off x="2632269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6485;p61">
              <a:extLst>
                <a:ext uri="{FF2B5EF4-FFF2-40B4-BE49-F238E27FC236}">
                  <a16:creationId xmlns:a16="http://schemas.microsoft.com/office/drawing/2014/main" id="{8DE42EC4-E36C-13DF-D260-A650F8052A6E}"/>
                </a:ext>
              </a:extLst>
            </p:cNvPr>
            <p:cNvSpPr/>
            <p:nvPr/>
          </p:nvSpPr>
          <p:spPr>
            <a:xfrm>
              <a:off x="2632269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6486;p61">
              <a:extLst>
                <a:ext uri="{FF2B5EF4-FFF2-40B4-BE49-F238E27FC236}">
                  <a16:creationId xmlns:a16="http://schemas.microsoft.com/office/drawing/2014/main" id="{850B0593-9F99-5C92-60D1-1702B391B2E2}"/>
                </a:ext>
              </a:extLst>
            </p:cNvPr>
            <p:cNvSpPr/>
            <p:nvPr/>
          </p:nvSpPr>
          <p:spPr>
            <a:xfrm>
              <a:off x="2632269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6487;p61">
              <a:extLst>
                <a:ext uri="{FF2B5EF4-FFF2-40B4-BE49-F238E27FC236}">
                  <a16:creationId xmlns:a16="http://schemas.microsoft.com/office/drawing/2014/main" id="{38F67B09-DDCE-B096-2350-9AD4D2CC2184}"/>
                </a:ext>
              </a:extLst>
            </p:cNvPr>
            <p:cNvSpPr/>
            <p:nvPr/>
          </p:nvSpPr>
          <p:spPr>
            <a:xfrm>
              <a:off x="2632269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6488;p61">
              <a:extLst>
                <a:ext uri="{FF2B5EF4-FFF2-40B4-BE49-F238E27FC236}">
                  <a16:creationId xmlns:a16="http://schemas.microsoft.com/office/drawing/2014/main" id="{CBF82E27-6C1C-9465-A853-279512201FF4}"/>
                </a:ext>
              </a:extLst>
            </p:cNvPr>
            <p:cNvSpPr/>
            <p:nvPr/>
          </p:nvSpPr>
          <p:spPr>
            <a:xfrm>
              <a:off x="2632269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6489;p61">
              <a:extLst>
                <a:ext uri="{FF2B5EF4-FFF2-40B4-BE49-F238E27FC236}">
                  <a16:creationId xmlns:a16="http://schemas.microsoft.com/office/drawing/2014/main" id="{238FCC76-C218-C7EE-413A-A42F57D1B3FD}"/>
                </a:ext>
              </a:extLst>
            </p:cNvPr>
            <p:cNvSpPr/>
            <p:nvPr/>
          </p:nvSpPr>
          <p:spPr>
            <a:xfrm>
              <a:off x="2632269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6490;p61">
              <a:extLst>
                <a:ext uri="{FF2B5EF4-FFF2-40B4-BE49-F238E27FC236}">
                  <a16:creationId xmlns:a16="http://schemas.microsoft.com/office/drawing/2014/main" id="{C3A5A957-9D72-D530-192D-E16653051818}"/>
                </a:ext>
              </a:extLst>
            </p:cNvPr>
            <p:cNvSpPr/>
            <p:nvPr/>
          </p:nvSpPr>
          <p:spPr>
            <a:xfrm>
              <a:off x="2632269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6491;p61">
              <a:extLst>
                <a:ext uri="{FF2B5EF4-FFF2-40B4-BE49-F238E27FC236}">
                  <a16:creationId xmlns:a16="http://schemas.microsoft.com/office/drawing/2014/main" id="{B399C109-07C8-3C82-C601-5D3188199CFC}"/>
                </a:ext>
              </a:extLst>
            </p:cNvPr>
            <p:cNvSpPr/>
            <p:nvPr/>
          </p:nvSpPr>
          <p:spPr>
            <a:xfrm>
              <a:off x="2632269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6492;p61">
              <a:extLst>
                <a:ext uri="{FF2B5EF4-FFF2-40B4-BE49-F238E27FC236}">
                  <a16:creationId xmlns:a16="http://schemas.microsoft.com/office/drawing/2014/main" id="{15676208-4FDE-4B29-E77F-FB5799DF0BDF}"/>
                </a:ext>
              </a:extLst>
            </p:cNvPr>
            <p:cNvSpPr/>
            <p:nvPr/>
          </p:nvSpPr>
          <p:spPr>
            <a:xfrm>
              <a:off x="2632269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6493;p61">
              <a:extLst>
                <a:ext uri="{FF2B5EF4-FFF2-40B4-BE49-F238E27FC236}">
                  <a16:creationId xmlns:a16="http://schemas.microsoft.com/office/drawing/2014/main" id="{23BE8EAA-1CEF-4336-A5A7-1C5CACCE6F73}"/>
                </a:ext>
              </a:extLst>
            </p:cNvPr>
            <p:cNvSpPr/>
            <p:nvPr/>
          </p:nvSpPr>
          <p:spPr>
            <a:xfrm>
              <a:off x="2632269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6494;p61">
              <a:extLst>
                <a:ext uri="{FF2B5EF4-FFF2-40B4-BE49-F238E27FC236}">
                  <a16:creationId xmlns:a16="http://schemas.microsoft.com/office/drawing/2014/main" id="{571C0E4C-B253-162A-F138-FCF02B79DADE}"/>
                </a:ext>
              </a:extLst>
            </p:cNvPr>
            <p:cNvSpPr/>
            <p:nvPr/>
          </p:nvSpPr>
          <p:spPr>
            <a:xfrm>
              <a:off x="2632269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6495;p61">
              <a:extLst>
                <a:ext uri="{FF2B5EF4-FFF2-40B4-BE49-F238E27FC236}">
                  <a16:creationId xmlns:a16="http://schemas.microsoft.com/office/drawing/2014/main" id="{52C864CF-6CF8-DA28-09E6-CE9DBCB84BBF}"/>
                </a:ext>
              </a:extLst>
            </p:cNvPr>
            <p:cNvSpPr/>
            <p:nvPr/>
          </p:nvSpPr>
          <p:spPr>
            <a:xfrm>
              <a:off x="2632269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6496;p61">
              <a:extLst>
                <a:ext uri="{FF2B5EF4-FFF2-40B4-BE49-F238E27FC236}">
                  <a16:creationId xmlns:a16="http://schemas.microsoft.com/office/drawing/2014/main" id="{207B004F-6709-E5C4-EBA0-21939B621B74}"/>
                </a:ext>
              </a:extLst>
            </p:cNvPr>
            <p:cNvSpPr/>
            <p:nvPr/>
          </p:nvSpPr>
          <p:spPr>
            <a:xfrm>
              <a:off x="2632269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6497;p61">
              <a:extLst>
                <a:ext uri="{FF2B5EF4-FFF2-40B4-BE49-F238E27FC236}">
                  <a16:creationId xmlns:a16="http://schemas.microsoft.com/office/drawing/2014/main" id="{252FFE27-213C-FDFD-0D25-C67DE12C647E}"/>
                </a:ext>
              </a:extLst>
            </p:cNvPr>
            <p:cNvSpPr/>
            <p:nvPr/>
          </p:nvSpPr>
          <p:spPr>
            <a:xfrm>
              <a:off x="2632269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6498;p61">
              <a:extLst>
                <a:ext uri="{FF2B5EF4-FFF2-40B4-BE49-F238E27FC236}">
                  <a16:creationId xmlns:a16="http://schemas.microsoft.com/office/drawing/2014/main" id="{F5399295-CA90-FB82-0EB6-097D54750A3B}"/>
                </a:ext>
              </a:extLst>
            </p:cNvPr>
            <p:cNvSpPr/>
            <p:nvPr/>
          </p:nvSpPr>
          <p:spPr>
            <a:xfrm>
              <a:off x="2632269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6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BCF6EC28-5FB6-360B-0E78-F82FD392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808" y="4634293"/>
            <a:ext cx="1080741" cy="546528"/>
          </a:xfrm>
          <a:prstGeom prst="rect">
            <a:avLst/>
          </a:prstGeom>
        </p:spPr>
      </p:pic>
      <p:pic>
        <p:nvPicPr>
          <p:cNvPr id="497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A85CC034-665A-35BF-FA1E-8F6A42E42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019" y="4665962"/>
            <a:ext cx="1080741" cy="546528"/>
          </a:xfrm>
          <a:prstGeom prst="rect">
            <a:avLst/>
          </a:prstGeom>
        </p:spPr>
      </p:pic>
      <p:pic>
        <p:nvPicPr>
          <p:cNvPr id="498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D0D9EB61-70E6-ADED-76E3-9F76AA91F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41" y="4648524"/>
            <a:ext cx="1080741" cy="546528"/>
          </a:xfrm>
          <a:prstGeom prst="rect">
            <a:avLst/>
          </a:prstGeom>
        </p:spPr>
      </p:pic>
      <p:pic>
        <p:nvPicPr>
          <p:cNvPr id="499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B9E26BE5-1FEC-E9A7-2183-65CA47B7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275" y="4661370"/>
            <a:ext cx="1080741" cy="546528"/>
          </a:xfrm>
          <a:prstGeom prst="rect">
            <a:avLst/>
          </a:prstGeom>
        </p:spPr>
      </p:pic>
      <p:pic>
        <p:nvPicPr>
          <p:cNvPr id="500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A7F97AE5-3C77-465F-92F5-89BDE3FA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46" y="4665962"/>
            <a:ext cx="1080740" cy="546528"/>
          </a:xfrm>
          <a:prstGeom prst="rect">
            <a:avLst/>
          </a:prstGeom>
        </p:spPr>
      </p:pic>
      <p:sp>
        <p:nvSpPr>
          <p:cNvPr id="502" name="Google Shape;1119;p45">
            <a:extLst>
              <a:ext uri="{FF2B5EF4-FFF2-40B4-BE49-F238E27FC236}">
                <a16:creationId xmlns:a16="http://schemas.microsoft.com/office/drawing/2014/main" id="{B92C2988-629E-6CEF-33DA-B2F892CC1930}"/>
              </a:ext>
            </a:extLst>
          </p:cNvPr>
          <p:cNvSpPr txBox="1"/>
          <p:nvPr/>
        </p:nvSpPr>
        <p:spPr>
          <a:xfrm>
            <a:off x="9144000" y="6505565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Encapsulation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503" name="Google Shape;1121;p45">
            <a:extLst>
              <a:ext uri="{FF2B5EF4-FFF2-40B4-BE49-F238E27FC236}">
                <a16:creationId xmlns:a16="http://schemas.microsoft.com/office/drawing/2014/main" id="{EB7129F0-A72F-CA94-E319-5390486DE8AA}"/>
              </a:ext>
            </a:extLst>
          </p:cNvPr>
          <p:cNvSpPr txBox="1"/>
          <p:nvPr/>
        </p:nvSpPr>
        <p:spPr>
          <a:xfrm>
            <a:off x="-3076434" y="5707696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Abstraction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504" name="Google Shape;1123;p45">
            <a:extLst>
              <a:ext uri="{FF2B5EF4-FFF2-40B4-BE49-F238E27FC236}">
                <a16:creationId xmlns:a16="http://schemas.microsoft.com/office/drawing/2014/main" id="{32E8C144-89BE-6719-6BD0-2C6385BAF555}"/>
              </a:ext>
            </a:extLst>
          </p:cNvPr>
          <p:cNvSpPr txBox="1"/>
          <p:nvPr/>
        </p:nvSpPr>
        <p:spPr>
          <a:xfrm>
            <a:off x="9536128" y="99196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Inheritance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505" name="Google Shape;1125;p45">
            <a:extLst>
              <a:ext uri="{FF2B5EF4-FFF2-40B4-BE49-F238E27FC236}">
                <a16:creationId xmlns:a16="http://schemas.microsoft.com/office/drawing/2014/main" id="{15903CE0-3CA0-0C1A-0E0C-4F6114EF9D1B}"/>
              </a:ext>
            </a:extLst>
          </p:cNvPr>
          <p:cNvSpPr txBox="1"/>
          <p:nvPr/>
        </p:nvSpPr>
        <p:spPr>
          <a:xfrm>
            <a:off x="-3572427" y="-705510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Polymorphism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</p:spTree>
    <p:extLst>
      <p:ext uri="{BB962C8B-B14F-4D97-AF65-F5344CB8AC3E}">
        <p14:creationId xmlns:p14="http://schemas.microsoft.com/office/powerpoint/2010/main" val="280462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Nhân vật hư cấu, phim hoạt hình, Tác phẩm đồ họa kỹ thuật số, Game PC&#10;&#10;Mô tả được tạo tự động">
            <a:extLst>
              <a:ext uri="{FF2B5EF4-FFF2-40B4-BE49-F238E27FC236}">
                <a16:creationId xmlns:a16="http://schemas.microsoft.com/office/drawing/2014/main" id="{25954F37-125F-767E-9A2D-338A58C3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612" y="1866067"/>
            <a:ext cx="1344227" cy="1564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oogle Shape;610;p41">
            <a:extLst>
              <a:ext uri="{FF2B5EF4-FFF2-40B4-BE49-F238E27FC236}">
                <a16:creationId xmlns:a16="http://schemas.microsoft.com/office/drawing/2014/main" id="{77463FC3-B8BF-355D-560A-BD52C81DEE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710627" y="1982681"/>
            <a:ext cx="1379626" cy="13345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4"/>
          <p:cNvGrpSpPr/>
          <p:nvPr/>
        </p:nvGrpSpPr>
        <p:grpSpPr>
          <a:xfrm>
            <a:off x="3392870" y="687458"/>
            <a:ext cx="2283242" cy="3650384"/>
            <a:chOff x="3430379" y="677340"/>
            <a:chExt cx="2283242" cy="3650384"/>
          </a:xfrm>
        </p:grpSpPr>
        <p:grpSp>
          <p:nvGrpSpPr>
            <p:cNvPr id="397" name="Google Shape;397;p34"/>
            <p:cNvGrpSpPr/>
            <p:nvPr/>
          </p:nvGrpSpPr>
          <p:grpSpPr>
            <a:xfrm>
              <a:off x="3430379" y="1437652"/>
              <a:ext cx="2283242" cy="2890072"/>
              <a:chOff x="630725" y="1535150"/>
              <a:chExt cx="957575" cy="1212075"/>
            </a:xfrm>
          </p:grpSpPr>
          <p:sp>
            <p:nvSpPr>
              <p:cNvPr id="398" name="Google Shape;398;p34"/>
              <p:cNvSpPr/>
              <p:nvPr/>
            </p:nvSpPr>
            <p:spPr>
              <a:xfrm>
                <a:off x="630725" y="1535150"/>
                <a:ext cx="957575" cy="1212075"/>
              </a:xfrm>
              <a:custGeom>
                <a:avLst/>
                <a:gdLst/>
                <a:ahLst/>
                <a:cxnLst/>
                <a:rect l="l" t="t" r="r" b="b"/>
                <a:pathLst>
                  <a:path w="38303" h="48483" extrusionOk="0">
                    <a:moveTo>
                      <a:pt x="19158" y="0"/>
                    </a:moveTo>
                    <a:cubicBezTo>
                      <a:pt x="13335" y="0"/>
                      <a:pt x="7501" y="595"/>
                      <a:pt x="1798" y="1750"/>
                    </a:cubicBezTo>
                    <a:lnTo>
                      <a:pt x="0" y="2119"/>
                    </a:lnTo>
                    <a:lnTo>
                      <a:pt x="0" y="18967"/>
                    </a:lnTo>
                    <a:cubicBezTo>
                      <a:pt x="0" y="25039"/>
                      <a:pt x="1679" y="30968"/>
                      <a:pt x="4906" y="36100"/>
                    </a:cubicBezTo>
                    <a:cubicBezTo>
                      <a:pt x="8132" y="41231"/>
                      <a:pt x="12728" y="45363"/>
                      <a:pt x="18169" y="48006"/>
                    </a:cubicBezTo>
                    <a:lnTo>
                      <a:pt x="19158" y="48482"/>
                    </a:lnTo>
                    <a:lnTo>
                      <a:pt x="20134" y="48006"/>
                    </a:lnTo>
                    <a:cubicBezTo>
                      <a:pt x="25599" y="45363"/>
                      <a:pt x="30183" y="41231"/>
                      <a:pt x="33397" y="36100"/>
                    </a:cubicBezTo>
                    <a:cubicBezTo>
                      <a:pt x="36612" y="30956"/>
                      <a:pt x="38303" y="25027"/>
                      <a:pt x="38303" y="18967"/>
                    </a:cubicBezTo>
                    <a:lnTo>
                      <a:pt x="38303" y="2119"/>
                    </a:lnTo>
                    <a:lnTo>
                      <a:pt x="36505" y="1750"/>
                    </a:lnTo>
                    <a:cubicBezTo>
                      <a:pt x="30802" y="595"/>
                      <a:pt x="24968" y="0"/>
                      <a:pt x="19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dist="95250" dir="2640000" algn="bl" rotWithShape="0">
                  <a:srgbClr val="000000">
                    <a:alpha val="1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4"/>
              <p:cNvSpPr/>
              <p:nvPr/>
            </p:nvSpPr>
            <p:spPr>
              <a:xfrm>
                <a:off x="686975" y="1591325"/>
                <a:ext cx="845375" cy="1093375"/>
              </a:xfrm>
              <a:custGeom>
                <a:avLst/>
                <a:gdLst/>
                <a:ahLst/>
                <a:cxnLst/>
                <a:rect l="l" t="t" r="r" b="b"/>
                <a:pathLst>
                  <a:path w="33815" h="43735" extrusionOk="0">
                    <a:moveTo>
                      <a:pt x="16903" y="0"/>
                    </a:moveTo>
                    <a:cubicBezTo>
                      <a:pt x="11240" y="0"/>
                      <a:pt x="5579" y="569"/>
                      <a:pt x="1" y="1706"/>
                    </a:cubicBezTo>
                    <a:lnTo>
                      <a:pt x="1" y="16720"/>
                    </a:lnTo>
                    <a:cubicBezTo>
                      <a:pt x="1" y="28209"/>
                      <a:pt x="6561" y="38711"/>
                      <a:pt x="16908" y="43735"/>
                    </a:cubicBezTo>
                    <a:cubicBezTo>
                      <a:pt x="27242" y="38711"/>
                      <a:pt x="33814" y="28233"/>
                      <a:pt x="33814" y="16720"/>
                    </a:cubicBezTo>
                    <a:lnTo>
                      <a:pt x="33814" y="1706"/>
                    </a:lnTo>
                    <a:cubicBezTo>
                      <a:pt x="28230" y="569"/>
                      <a:pt x="22566" y="0"/>
                      <a:pt x="16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4"/>
              <p:cNvSpPr/>
              <p:nvPr/>
            </p:nvSpPr>
            <p:spPr>
              <a:xfrm>
                <a:off x="727750" y="1632475"/>
                <a:ext cx="763525" cy="1006100"/>
              </a:xfrm>
              <a:custGeom>
                <a:avLst/>
                <a:gdLst/>
                <a:ahLst/>
                <a:cxnLst/>
                <a:rect l="l" t="t" r="r" b="b"/>
                <a:pathLst>
                  <a:path w="30541" h="40244" extrusionOk="0">
                    <a:moveTo>
                      <a:pt x="15277" y="0"/>
                    </a:moveTo>
                    <a:cubicBezTo>
                      <a:pt x="10157" y="0"/>
                      <a:pt x="5025" y="477"/>
                      <a:pt x="1" y="1417"/>
                    </a:cubicBezTo>
                    <a:lnTo>
                      <a:pt x="1" y="15074"/>
                    </a:lnTo>
                    <a:cubicBezTo>
                      <a:pt x="1" y="20408"/>
                      <a:pt x="1501" y="25611"/>
                      <a:pt x="4335" y="30135"/>
                    </a:cubicBezTo>
                    <a:cubicBezTo>
                      <a:pt x="7014" y="34421"/>
                      <a:pt x="10788" y="37910"/>
                      <a:pt x="15277" y="40243"/>
                    </a:cubicBezTo>
                    <a:cubicBezTo>
                      <a:pt x="19753" y="37922"/>
                      <a:pt x="23516" y="34445"/>
                      <a:pt x="26206" y="30135"/>
                    </a:cubicBezTo>
                    <a:cubicBezTo>
                      <a:pt x="29052" y="25611"/>
                      <a:pt x="30540" y="20408"/>
                      <a:pt x="30540" y="15074"/>
                    </a:cubicBezTo>
                    <a:lnTo>
                      <a:pt x="30540" y="1417"/>
                    </a:lnTo>
                    <a:cubicBezTo>
                      <a:pt x="25516" y="477"/>
                      <a:pt x="20384" y="0"/>
                      <a:pt x="15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4"/>
              <p:cNvSpPr/>
              <p:nvPr/>
            </p:nvSpPr>
            <p:spPr>
              <a:xfrm>
                <a:off x="778650" y="2248325"/>
                <a:ext cx="661725" cy="419725"/>
              </a:xfrm>
              <a:custGeom>
                <a:avLst/>
                <a:gdLst/>
                <a:ahLst/>
                <a:cxnLst/>
                <a:rect l="l" t="t" r="r" b="b"/>
                <a:pathLst>
                  <a:path w="26469" h="16789" extrusionOk="0">
                    <a:moveTo>
                      <a:pt x="1656" y="0"/>
                    </a:moveTo>
                    <a:lnTo>
                      <a:pt x="1656" y="2929"/>
                    </a:lnTo>
                    <a:lnTo>
                      <a:pt x="1" y="2929"/>
                    </a:lnTo>
                    <a:cubicBezTo>
                      <a:pt x="108" y="3108"/>
                      <a:pt x="3335" y="8954"/>
                      <a:pt x="3918" y="9728"/>
                    </a:cubicBezTo>
                    <a:lnTo>
                      <a:pt x="13241" y="16788"/>
                    </a:lnTo>
                    <a:lnTo>
                      <a:pt x="23147" y="9347"/>
                    </a:lnTo>
                    <a:cubicBezTo>
                      <a:pt x="23730" y="8573"/>
                      <a:pt x="26361" y="3108"/>
                      <a:pt x="26468" y="2929"/>
                    </a:cubicBezTo>
                    <a:lnTo>
                      <a:pt x="24813" y="2929"/>
                    </a:lnTo>
                    <a:lnTo>
                      <a:pt x="24813" y="0"/>
                    </a:lnTo>
                    <a:lnTo>
                      <a:pt x="20229" y="0"/>
                    </a:lnTo>
                    <a:lnTo>
                      <a:pt x="20229" y="2929"/>
                    </a:lnTo>
                    <a:lnTo>
                      <a:pt x="15527" y="2929"/>
                    </a:lnTo>
                    <a:lnTo>
                      <a:pt x="15527" y="0"/>
                    </a:lnTo>
                    <a:lnTo>
                      <a:pt x="10943" y="0"/>
                    </a:lnTo>
                    <a:lnTo>
                      <a:pt x="10943" y="2929"/>
                    </a:lnTo>
                    <a:lnTo>
                      <a:pt x="6240" y="2929"/>
                    </a:lnTo>
                    <a:lnTo>
                      <a:pt x="62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" name="Google Shape;402;p34"/>
            <p:cNvSpPr/>
            <p:nvPr/>
          </p:nvSpPr>
          <p:spPr>
            <a:xfrm>
              <a:off x="4279067" y="677340"/>
              <a:ext cx="585850" cy="591353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5110576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671251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4"/>
          <p:cNvSpPr/>
          <p:nvPr/>
        </p:nvSpPr>
        <p:spPr>
          <a:xfrm flipH="1">
            <a:off x="5959150" y="970878"/>
            <a:ext cx="2246986" cy="3201786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963300" y="970878"/>
            <a:ext cx="2246986" cy="3201786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4"/>
          <p:cNvGrpSpPr/>
          <p:nvPr/>
        </p:nvGrpSpPr>
        <p:grpSpPr>
          <a:xfrm>
            <a:off x="1857829" y="1825584"/>
            <a:ext cx="5399314" cy="1210134"/>
            <a:chOff x="871775" y="1375825"/>
            <a:chExt cx="7400450" cy="1343250"/>
          </a:xfrm>
        </p:grpSpPr>
        <p:sp>
          <p:nvSpPr>
            <p:cNvPr id="408" name="Google Shape;408;p34"/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 rot="150">
            <a:off x="241010" y="1841121"/>
            <a:ext cx="8711602" cy="12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 properties of OOP</a:t>
            </a:r>
            <a:endParaRPr dirty="0"/>
          </a:p>
        </p:txBody>
      </p:sp>
      <p:grpSp>
        <p:nvGrpSpPr>
          <p:cNvPr id="4" name="Google Shape;611;p41">
            <a:extLst>
              <a:ext uri="{FF2B5EF4-FFF2-40B4-BE49-F238E27FC236}">
                <a16:creationId xmlns:a16="http://schemas.microsoft.com/office/drawing/2014/main" id="{A46119FB-C99D-90C7-E0AC-3FD0377D3099}"/>
              </a:ext>
            </a:extLst>
          </p:cNvPr>
          <p:cNvGrpSpPr/>
          <p:nvPr/>
        </p:nvGrpSpPr>
        <p:grpSpPr>
          <a:xfrm rot="817815">
            <a:off x="-3480590" y="4985291"/>
            <a:ext cx="2144126" cy="2347911"/>
            <a:chOff x="4244275" y="4637000"/>
            <a:chExt cx="1252850" cy="1371925"/>
          </a:xfrm>
        </p:grpSpPr>
        <p:sp>
          <p:nvSpPr>
            <p:cNvPr id="5" name="Google Shape;612;p41">
              <a:extLst>
                <a:ext uri="{FF2B5EF4-FFF2-40B4-BE49-F238E27FC236}">
                  <a16:creationId xmlns:a16="http://schemas.microsoft.com/office/drawing/2014/main" id="{CC817372-7313-9BA0-4251-482B2790463A}"/>
                </a:ext>
              </a:extLst>
            </p:cNvPr>
            <p:cNvSpPr/>
            <p:nvPr/>
          </p:nvSpPr>
          <p:spPr>
            <a:xfrm>
              <a:off x="4244275" y="4637000"/>
              <a:ext cx="1252850" cy="1371925"/>
            </a:xfrm>
            <a:custGeom>
              <a:avLst/>
              <a:gdLst/>
              <a:ahLst/>
              <a:cxnLst/>
              <a:rect l="l" t="t" r="r" b="b"/>
              <a:pathLst>
                <a:path w="50114" h="54877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80"/>
                  </a:cubicBezTo>
                  <a:lnTo>
                    <a:pt x="3239" y="680"/>
                  </a:lnTo>
                  <a:lnTo>
                    <a:pt x="3239" y="1120"/>
                  </a:lnTo>
                  <a:lnTo>
                    <a:pt x="0" y="1120"/>
                  </a:lnTo>
                  <a:lnTo>
                    <a:pt x="0" y="7157"/>
                  </a:lnTo>
                  <a:lnTo>
                    <a:pt x="3239" y="7157"/>
                  </a:lnTo>
                  <a:lnTo>
                    <a:pt x="3239" y="33993"/>
                  </a:lnTo>
                  <a:cubicBezTo>
                    <a:pt x="3239" y="38982"/>
                    <a:pt x="6668" y="43982"/>
                    <a:pt x="13395" y="48840"/>
                  </a:cubicBezTo>
                  <a:cubicBezTo>
                    <a:pt x="18122" y="52269"/>
                    <a:pt x="22813" y="54377"/>
                    <a:pt x="23003" y="54472"/>
                  </a:cubicBezTo>
                  <a:lnTo>
                    <a:pt x="23932" y="54877"/>
                  </a:lnTo>
                  <a:lnTo>
                    <a:pt x="24837" y="54472"/>
                  </a:lnTo>
                  <a:cubicBezTo>
                    <a:pt x="25027" y="54377"/>
                    <a:pt x="29706" y="52281"/>
                    <a:pt x="34457" y="48840"/>
                  </a:cubicBezTo>
                  <a:cubicBezTo>
                    <a:pt x="41196" y="43959"/>
                    <a:pt x="44601" y="38982"/>
                    <a:pt x="44601" y="33993"/>
                  </a:cubicBezTo>
                  <a:lnTo>
                    <a:pt x="44601" y="8038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18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3;p41">
              <a:extLst>
                <a:ext uri="{FF2B5EF4-FFF2-40B4-BE49-F238E27FC236}">
                  <a16:creationId xmlns:a16="http://schemas.microsoft.com/office/drawing/2014/main" id="{ACA95557-CE05-ACD2-6297-5BC1B741E2AE}"/>
                </a:ext>
              </a:extLst>
            </p:cNvPr>
            <p:cNvSpPr/>
            <p:nvPr/>
          </p:nvSpPr>
          <p:spPr>
            <a:xfrm>
              <a:off x="4299625" y="46926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5"/>
                    <a:pt x="42030" y="1120"/>
                  </a:cubicBezTo>
                  <a:lnTo>
                    <a:pt x="1" y="1120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58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4;p41">
              <a:extLst>
                <a:ext uri="{FF2B5EF4-FFF2-40B4-BE49-F238E27FC236}">
                  <a16:creationId xmlns:a16="http://schemas.microsoft.com/office/drawing/2014/main" id="{4DD90BF5-F650-77F9-2EEC-D3965C5B57A1}"/>
                </a:ext>
              </a:extLst>
            </p:cNvPr>
            <p:cNvSpPr/>
            <p:nvPr/>
          </p:nvSpPr>
          <p:spPr>
            <a:xfrm>
              <a:off x="4381500" y="47784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5;p41">
              <a:extLst>
                <a:ext uri="{FF2B5EF4-FFF2-40B4-BE49-F238E27FC236}">
                  <a16:creationId xmlns:a16="http://schemas.microsoft.com/office/drawing/2014/main" id="{BEE5B8B2-57B0-F561-307D-BA90665BD7A5}"/>
                </a:ext>
              </a:extLst>
            </p:cNvPr>
            <p:cNvSpPr/>
            <p:nvPr/>
          </p:nvSpPr>
          <p:spPr>
            <a:xfrm>
              <a:off x="4427625" y="48245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6"/>
                    <a:pt x="16598" y="43066"/>
                  </a:cubicBezTo>
                  <a:cubicBezTo>
                    <a:pt x="16598" y="43066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6;p41">
              <a:extLst>
                <a:ext uri="{FF2B5EF4-FFF2-40B4-BE49-F238E27FC236}">
                  <a16:creationId xmlns:a16="http://schemas.microsoft.com/office/drawing/2014/main" id="{9EA8AC8D-EDDB-6A25-0B07-30152CC7A509}"/>
                </a:ext>
              </a:extLst>
            </p:cNvPr>
            <p:cNvSpPr/>
            <p:nvPr/>
          </p:nvSpPr>
          <p:spPr>
            <a:xfrm>
              <a:off x="4455600" y="4852800"/>
              <a:ext cx="773925" cy="1021000"/>
            </a:xfrm>
            <a:custGeom>
              <a:avLst/>
              <a:gdLst/>
              <a:ahLst/>
              <a:cxnLst/>
              <a:rect l="l" t="t" r="r" b="b"/>
              <a:pathLst>
                <a:path w="30957" h="40840" extrusionOk="0">
                  <a:moveTo>
                    <a:pt x="1" y="1"/>
                  </a:moveTo>
                  <a:lnTo>
                    <a:pt x="1" y="25361"/>
                  </a:lnTo>
                  <a:cubicBezTo>
                    <a:pt x="1" y="33886"/>
                    <a:pt x="15479" y="40839"/>
                    <a:pt x="15479" y="40839"/>
                  </a:cubicBezTo>
                  <a:cubicBezTo>
                    <a:pt x="15479" y="40839"/>
                    <a:pt x="30957" y="33886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7;p41">
              <a:extLst>
                <a:ext uri="{FF2B5EF4-FFF2-40B4-BE49-F238E27FC236}">
                  <a16:creationId xmlns:a16="http://schemas.microsoft.com/office/drawing/2014/main" id="{2E4DC1EB-C4A7-818B-1884-1CC04B672D36}"/>
                </a:ext>
              </a:extLst>
            </p:cNvPr>
            <p:cNvSpPr/>
            <p:nvPr/>
          </p:nvSpPr>
          <p:spPr>
            <a:xfrm>
              <a:off x="4492800" y="4889425"/>
              <a:ext cx="699825" cy="943300"/>
            </a:xfrm>
            <a:custGeom>
              <a:avLst/>
              <a:gdLst/>
              <a:ahLst/>
              <a:cxnLst/>
              <a:rect l="l" t="t" r="r" b="b"/>
              <a:pathLst>
                <a:path w="27993" h="37732" fill="none" extrusionOk="0">
                  <a:moveTo>
                    <a:pt x="13991" y="37731"/>
                  </a:moveTo>
                  <a:cubicBezTo>
                    <a:pt x="9574" y="35624"/>
                    <a:pt x="1" y="29802"/>
                    <a:pt x="1" y="23896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96"/>
                  </a:lnTo>
                  <a:cubicBezTo>
                    <a:pt x="27981" y="29814"/>
                    <a:pt x="18396" y="35624"/>
                    <a:pt x="13991" y="37731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18;p41">
              <a:extLst>
                <a:ext uri="{FF2B5EF4-FFF2-40B4-BE49-F238E27FC236}">
                  <a16:creationId xmlns:a16="http://schemas.microsoft.com/office/drawing/2014/main" id="{03CC1D80-CD05-F2FF-D283-029EE677A545}"/>
                </a:ext>
              </a:extLst>
            </p:cNvPr>
            <p:cNvSpPr/>
            <p:nvPr/>
          </p:nvSpPr>
          <p:spPr>
            <a:xfrm>
              <a:off x="4381193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9;p41">
              <a:extLst>
                <a:ext uri="{FF2B5EF4-FFF2-40B4-BE49-F238E27FC236}">
                  <a16:creationId xmlns:a16="http://schemas.microsoft.com/office/drawing/2014/main" id="{3B823C42-274F-BD2D-0E61-97B5F2CEE446}"/>
                </a:ext>
              </a:extLst>
            </p:cNvPr>
            <p:cNvSpPr/>
            <p:nvPr/>
          </p:nvSpPr>
          <p:spPr>
            <a:xfrm>
              <a:off x="4550844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0;p41">
              <a:extLst>
                <a:ext uri="{FF2B5EF4-FFF2-40B4-BE49-F238E27FC236}">
                  <a16:creationId xmlns:a16="http://schemas.microsoft.com/office/drawing/2014/main" id="{CE411D55-B100-B73D-DFD5-3430A2B6EE89}"/>
                </a:ext>
              </a:extLst>
            </p:cNvPr>
            <p:cNvSpPr/>
            <p:nvPr/>
          </p:nvSpPr>
          <p:spPr>
            <a:xfrm>
              <a:off x="4720520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1;p41">
              <a:extLst>
                <a:ext uri="{FF2B5EF4-FFF2-40B4-BE49-F238E27FC236}">
                  <a16:creationId xmlns:a16="http://schemas.microsoft.com/office/drawing/2014/main" id="{A222CBF4-3486-B4B2-0D32-778CFAC717EA}"/>
                </a:ext>
              </a:extLst>
            </p:cNvPr>
            <p:cNvSpPr/>
            <p:nvPr/>
          </p:nvSpPr>
          <p:spPr>
            <a:xfrm>
              <a:off x="4890172" y="4709918"/>
              <a:ext cx="74150" cy="8259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2;p41">
              <a:extLst>
                <a:ext uri="{FF2B5EF4-FFF2-40B4-BE49-F238E27FC236}">
                  <a16:creationId xmlns:a16="http://schemas.microsoft.com/office/drawing/2014/main" id="{C5212435-A41C-3A26-5349-2E1765AC1F63}"/>
                </a:ext>
              </a:extLst>
            </p:cNvPr>
            <p:cNvSpPr/>
            <p:nvPr/>
          </p:nvSpPr>
          <p:spPr>
            <a:xfrm>
              <a:off x="5059848" y="4709918"/>
              <a:ext cx="74125" cy="8259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3;p41">
              <a:extLst>
                <a:ext uri="{FF2B5EF4-FFF2-40B4-BE49-F238E27FC236}">
                  <a16:creationId xmlns:a16="http://schemas.microsoft.com/office/drawing/2014/main" id="{9995BC95-2A7D-0461-1978-F9DC36FD7307}"/>
                </a:ext>
              </a:extLst>
            </p:cNvPr>
            <p:cNvSpPr/>
            <p:nvPr/>
          </p:nvSpPr>
          <p:spPr>
            <a:xfrm>
              <a:off x="5229499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4;p41">
              <a:extLst>
                <a:ext uri="{FF2B5EF4-FFF2-40B4-BE49-F238E27FC236}">
                  <a16:creationId xmlns:a16="http://schemas.microsoft.com/office/drawing/2014/main" id="{46F76D13-1032-9F2C-AFBE-DD9456EB8D31}"/>
                </a:ext>
              </a:extLst>
            </p:cNvPr>
            <p:cNvSpPr/>
            <p:nvPr/>
          </p:nvSpPr>
          <p:spPr>
            <a:xfrm>
              <a:off x="4535075" y="4979325"/>
              <a:ext cx="614700" cy="614675"/>
            </a:xfrm>
            <a:custGeom>
              <a:avLst/>
              <a:gdLst/>
              <a:ahLst/>
              <a:cxnLst/>
              <a:rect l="l" t="t" r="r" b="b"/>
              <a:pathLst>
                <a:path w="24588" h="24587" extrusionOk="0">
                  <a:moveTo>
                    <a:pt x="12300" y="0"/>
                  </a:moveTo>
                  <a:cubicBezTo>
                    <a:pt x="5513" y="0"/>
                    <a:pt x="1" y="5501"/>
                    <a:pt x="1" y="12287"/>
                  </a:cubicBezTo>
                  <a:cubicBezTo>
                    <a:pt x="1" y="19074"/>
                    <a:pt x="5513" y="24586"/>
                    <a:pt x="12300" y="24586"/>
                  </a:cubicBezTo>
                  <a:cubicBezTo>
                    <a:pt x="19086" y="24586"/>
                    <a:pt x="24587" y="19074"/>
                    <a:pt x="24587" y="12287"/>
                  </a:cubicBezTo>
                  <a:cubicBezTo>
                    <a:pt x="24587" y="5501"/>
                    <a:pt x="19086" y="0"/>
                    <a:pt x="1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5;p41">
              <a:extLst>
                <a:ext uri="{FF2B5EF4-FFF2-40B4-BE49-F238E27FC236}">
                  <a16:creationId xmlns:a16="http://schemas.microsoft.com/office/drawing/2014/main" id="{B36C964E-CB15-0BB8-B2C9-F81678785846}"/>
                </a:ext>
              </a:extLst>
            </p:cNvPr>
            <p:cNvSpPr/>
            <p:nvPr/>
          </p:nvSpPr>
          <p:spPr>
            <a:xfrm>
              <a:off x="4665750" y="5129325"/>
              <a:ext cx="435500" cy="519750"/>
            </a:xfrm>
            <a:custGeom>
              <a:avLst/>
              <a:gdLst/>
              <a:ahLst/>
              <a:cxnLst/>
              <a:rect l="l" t="t" r="r" b="b"/>
              <a:pathLst>
                <a:path w="17420" h="20790" extrusionOk="0">
                  <a:moveTo>
                    <a:pt x="9406" y="1"/>
                  </a:moveTo>
                  <a:cubicBezTo>
                    <a:pt x="8097" y="1"/>
                    <a:pt x="6775" y="298"/>
                    <a:pt x="5537" y="918"/>
                  </a:cubicBezTo>
                  <a:cubicBezTo>
                    <a:pt x="1763" y="2823"/>
                    <a:pt x="0" y="7156"/>
                    <a:pt x="1179" y="11074"/>
                  </a:cubicBezTo>
                  <a:cubicBezTo>
                    <a:pt x="1584" y="12407"/>
                    <a:pt x="1882" y="13764"/>
                    <a:pt x="1965" y="15157"/>
                  </a:cubicBezTo>
                  <a:cubicBezTo>
                    <a:pt x="2072" y="17062"/>
                    <a:pt x="2096" y="19503"/>
                    <a:pt x="1620" y="20789"/>
                  </a:cubicBezTo>
                  <a:cubicBezTo>
                    <a:pt x="2810" y="20432"/>
                    <a:pt x="3965" y="19956"/>
                    <a:pt x="5049" y="19432"/>
                  </a:cubicBezTo>
                  <a:cubicBezTo>
                    <a:pt x="6728" y="18646"/>
                    <a:pt x="8621" y="17622"/>
                    <a:pt x="9871" y="16146"/>
                  </a:cubicBezTo>
                  <a:lnTo>
                    <a:pt x="8847" y="8823"/>
                  </a:lnTo>
                  <a:lnTo>
                    <a:pt x="12216" y="10657"/>
                  </a:lnTo>
                  <a:lnTo>
                    <a:pt x="12359" y="11490"/>
                  </a:lnTo>
                  <a:cubicBezTo>
                    <a:pt x="12431" y="11931"/>
                    <a:pt x="12728" y="12324"/>
                    <a:pt x="13157" y="12478"/>
                  </a:cubicBezTo>
                  <a:lnTo>
                    <a:pt x="13395" y="12586"/>
                  </a:lnTo>
                  <a:cubicBezTo>
                    <a:pt x="13502" y="12627"/>
                    <a:pt x="13614" y="12647"/>
                    <a:pt x="13727" y="12647"/>
                  </a:cubicBezTo>
                  <a:cubicBezTo>
                    <a:pt x="13941" y="12647"/>
                    <a:pt x="14156" y="12575"/>
                    <a:pt x="14336" y="12443"/>
                  </a:cubicBezTo>
                  <a:lnTo>
                    <a:pt x="14217" y="10966"/>
                  </a:lnTo>
                  <a:lnTo>
                    <a:pt x="15121" y="11526"/>
                  </a:lnTo>
                  <a:cubicBezTo>
                    <a:pt x="15280" y="11625"/>
                    <a:pt x="15456" y="11676"/>
                    <a:pt x="15632" y="11676"/>
                  </a:cubicBezTo>
                  <a:cubicBezTo>
                    <a:pt x="15775" y="11676"/>
                    <a:pt x="15917" y="11643"/>
                    <a:pt x="16050" y="11574"/>
                  </a:cubicBezTo>
                  <a:lnTo>
                    <a:pt x="16491" y="11347"/>
                  </a:lnTo>
                  <a:lnTo>
                    <a:pt x="17181" y="10121"/>
                  </a:lnTo>
                  <a:cubicBezTo>
                    <a:pt x="17419" y="9621"/>
                    <a:pt x="17324" y="9049"/>
                    <a:pt x="16943" y="8692"/>
                  </a:cubicBezTo>
                  <a:lnTo>
                    <a:pt x="16264" y="8061"/>
                  </a:lnTo>
                  <a:lnTo>
                    <a:pt x="13216" y="3394"/>
                  </a:lnTo>
                  <a:lnTo>
                    <a:pt x="13216" y="3358"/>
                  </a:lnTo>
                  <a:cubicBezTo>
                    <a:pt x="13085" y="2703"/>
                    <a:pt x="12704" y="2120"/>
                    <a:pt x="12192" y="1715"/>
                  </a:cubicBezTo>
                  <a:lnTo>
                    <a:pt x="10466" y="370"/>
                  </a:lnTo>
                  <a:cubicBezTo>
                    <a:pt x="10168" y="132"/>
                    <a:pt x="9776" y="1"/>
                    <a:pt x="9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6;p41">
              <a:extLst>
                <a:ext uri="{FF2B5EF4-FFF2-40B4-BE49-F238E27FC236}">
                  <a16:creationId xmlns:a16="http://schemas.microsoft.com/office/drawing/2014/main" id="{E849A137-EE2B-7803-3964-FA6CBFDF66BD}"/>
                </a:ext>
              </a:extLst>
            </p:cNvPr>
            <p:cNvSpPr/>
            <p:nvPr/>
          </p:nvSpPr>
          <p:spPr>
            <a:xfrm>
              <a:off x="4762775" y="5251975"/>
              <a:ext cx="190525" cy="356600"/>
            </a:xfrm>
            <a:custGeom>
              <a:avLst/>
              <a:gdLst/>
              <a:ahLst/>
              <a:cxnLst/>
              <a:rect l="l" t="t" r="r" b="b"/>
              <a:pathLst>
                <a:path w="7621" h="14264" extrusionOk="0">
                  <a:moveTo>
                    <a:pt x="2847" y="0"/>
                  </a:moveTo>
                  <a:cubicBezTo>
                    <a:pt x="2168" y="3608"/>
                    <a:pt x="1" y="11109"/>
                    <a:pt x="1727" y="14264"/>
                  </a:cubicBezTo>
                  <a:cubicBezTo>
                    <a:pt x="2620" y="13692"/>
                    <a:pt x="6954" y="13645"/>
                    <a:pt x="7621" y="12859"/>
                  </a:cubicBezTo>
                  <a:lnTo>
                    <a:pt x="5168" y="5370"/>
                  </a:lnTo>
                  <a:cubicBezTo>
                    <a:pt x="5103" y="4896"/>
                    <a:pt x="5472" y="4524"/>
                    <a:pt x="5903" y="4524"/>
                  </a:cubicBezTo>
                  <a:cubicBezTo>
                    <a:pt x="6025" y="4524"/>
                    <a:pt x="6152" y="4554"/>
                    <a:pt x="6276" y="4620"/>
                  </a:cubicBezTo>
                  <a:lnTo>
                    <a:pt x="7192" y="5108"/>
                  </a:lnTo>
                  <a:cubicBezTo>
                    <a:pt x="6871" y="4703"/>
                    <a:pt x="6811" y="4263"/>
                    <a:pt x="6942" y="3870"/>
                  </a:cubicBezTo>
                  <a:cubicBezTo>
                    <a:pt x="5335" y="2870"/>
                    <a:pt x="4085" y="1417"/>
                    <a:pt x="2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7;p41">
              <a:extLst>
                <a:ext uri="{FF2B5EF4-FFF2-40B4-BE49-F238E27FC236}">
                  <a16:creationId xmlns:a16="http://schemas.microsoft.com/office/drawing/2014/main" id="{65682EB1-B531-B50A-6ABB-FAAB7F643FD9}"/>
                </a:ext>
              </a:extLst>
            </p:cNvPr>
            <p:cNvSpPr/>
            <p:nvPr/>
          </p:nvSpPr>
          <p:spPr>
            <a:xfrm>
              <a:off x="4800000" y="5256125"/>
              <a:ext cx="171175" cy="139050"/>
            </a:xfrm>
            <a:custGeom>
              <a:avLst/>
              <a:gdLst/>
              <a:ahLst/>
              <a:cxnLst/>
              <a:rect l="l" t="t" r="r" b="b"/>
              <a:pathLst>
                <a:path w="6847" h="5562" extrusionOk="0">
                  <a:moveTo>
                    <a:pt x="1012" y="1"/>
                  </a:moveTo>
                  <a:lnTo>
                    <a:pt x="1012" y="1"/>
                  </a:lnTo>
                  <a:cubicBezTo>
                    <a:pt x="357" y="239"/>
                    <a:pt x="0" y="2299"/>
                    <a:pt x="2179" y="3013"/>
                  </a:cubicBezTo>
                  <a:lnTo>
                    <a:pt x="6846" y="5561"/>
                  </a:lnTo>
                  <a:cubicBezTo>
                    <a:pt x="6846" y="5561"/>
                    <a:pt x="3024" y="3275"/>
                    <a:pt x="1012" y="1"/>
                  </a:cubicBez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8;p41">
              <a:extLst>
                <a:ext uri="{FF2B5EF4-FFF2-40B4-BE49-F238E27FC236}">
                  <a16:creationId xmlns:a16="http://schemas.microsoft.com/office/drawing/2014/main" id="{FDE894DC-A4AF-2B61-0927-92FF1A76BB29}"/>
                </a:ext>
              </a:extLst>
            </p:cNvPr>
            <p:cNvSpPr/>
            <p:nvPr/>
          </p:nvSpPr>
          <p:spPr>
            <a:xfrm>
              <a:off x="4735700" y="5286800"/>
              <a:ext cx="50025" cy="346200"/>
            </a:xfrm>
            <a:custGeom>
              <a:avLst/>
              <a:gdLst/>
              <a:ahLst/>
              <a:cxnLst/>
              <a:rect l="l" t="t" r="r" b="b"/>
              <a:pathLst>
                <a:path w="2001" h="13848" extrusionOk="0">
                  <a:moveTo>
                    <a:pt x="751" y="0"/>
                  </a:moveTo>
                  <a:lnTo>
                    <a:pt x="751" y="0"/>
                  </a:lnTo>
                  <a:cubicBezTo>
                    <a:pt x="405" y="1488"/>
                    <a:pt x="286" y="3024"/>
                    <a:pt x="417" y="4501"/>
                  </a:cubicBezTo>
                  <a:cubicBezTo>
                    <a:pt x="643" y="7108"/>
                    <a:pt x="0" y="11311"/>
                    <a:pt x="584" y="13847"/>
                  </a:cubicBezTo>
                  <a:cubicBezTo>
                    <a:pt x="1060" y="13669"/>
                    <a:pt x="1536" y="13466"/>
                    <a:pt x="2001" y="13240"/>
                  </a:cubicBezTo>
                  <a:cubicBezTo>
                    <a:pt x="215" y="9978"/>
                    <a:pt x="608" y="3893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9;p41">
              <a:extLst>
                <a:ext uri="{FF2B5EF4-FFF2-40B4-BE49-F238E27FC236}">
                  <a16:creationId xmlns:a16="http://schemas.microsoft.com/office/drawing/2014/main" id="{D068CF63-7EA8-4C82-7D5B-77497DAB4A57}"/>
                </a:ext>
              </a:extLst>
            </p:cNvPr>
            <p:cNvSpPr/>
            <p:nvPr/>
          </p:nvSpPr>
          <p:spPr>
            <a:xfrm>
              <a:off x="4624975" y="5081225"/>
              <a:ext cx="292625" cy="572300"/>
            </a:xfrm>
            <a:custGeom>
              <a:avLst/>
              <a:gdLst/>
              <a:ahLst/>
              <a:cxnLst/>
              <a:rect l="l" t="t" r="r" b="b"/>
              <a:pathLst>
                <a:path w="11705" h="22892" extrusionOk="0">
                  <a:moveTo>
                    <a:pt x="11156" y="0"/>
                  </a:moveTo>
                  <a:cubicBezTo>
                    <a:pt x="9413" y="0"/>
                    <a:pt x="3998" y="497"/>
                    <a:pt x="2012" y="6485"/>
                  </a:cubicBezTo>
                  <a:cubicBezTo>
                    <a:pt x="0" y="12640"/>
                    <a:pt x="1524" y="21070"/>
                    <a:pt x="2548" y="22892"/>
                  </a:cubicBezTo>
                  <a:cubicBezTo>
                    <a:pt x="2786" y="22832"/>
                    <a:pt x="3013" y="22761"/>
                    <a:pt x="3251" y="22701"/>
                  </a:cubicBezTo>
                  <a:cubicBezTo>
                    <a:pt x="3715" y="21415"/>
                    <a:pt x="3703" y="18986"/>
                    <a:pt x="3596" y="17069"/>
                  </a:cubicBezTo>
                  <a:cubicBezTo>
                    <a:pt x="3525" y="15676"/>
                    <a:pt x="3203" y="14319"/>
                    <a:pt x="2810" y="12974"/>
                  </a:cubicBezTo>
                  <a:cubicBezTo>
                    <a:pt x="1620" y="9069"/>
                    <a:pt x="3394" y="4735"/>
                    <a:pt x="7168" y="2830"/>
                  </a:cubicBezTo>
                  <a:cubicBezTo>
                    <a:pt x="8406" y="2199"/>
                    <a:pt x="9728" y="1901"/>
                    <a:pt x="11026" y="1901"/>
                  </a:cubicBezTo>
                  <a:lnTo>
                    <a:pt x="11526" y="1984"/>
                  </a:lnTo>
                  <a:lnTo>
                    <a:pt x="11704" y="20"/>
                  </a:lnTo>
                  <a:cubicBezTo>
                    <a:pt x="11704" y="20"/>
                    <a:pt x="11503" y="0"/>
                    <a:pt x="11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0;p41">
              <a:extLst>
                <a:ext uri="{FF2B5EF4-FFF2-40B4-BE49-F238E27FC236}">
                  <a16:creationId xmlns:a16="http://schemas.microsoft.com/office/drawing/2014/main" id="{02717CBF-2EDF-B6C1-1185-837055E20755}"/>
                </a:ext>
              </a:extLst>
            </p:cNvPr>
            <p:cNvSpPr/>
            <p:nvPr/>
          </p:nvSpPr>
          <p:spPr>
            <a:xfrm>
              <a:off x="4999450" y="5314000"/>
              <a:ext cx="94350" cy="78650"/>
            </a:xfrm>
            <a:custGeom>
              <a:avLst/>
              <a:gdLst/>
              <a:ahLst/>
              <a:cxnLst/>
              <a:rect l="l" t="t" r="r" b="b"/>
              <a:pathLst>
                <a:path w="3774" h="3146" extrusionOk="0">
                  <a:moveTo>
                    <a:pt x="1150" y="1"/>
                  </a:moveTo>
                  <a:cubicBezTo>
                    <a:pt x="436" y="1"/>
                    <a:pt x="0" y="1601"/>
                    <a:pt x="773" y="2186"/>
                  </a:cubicBezTo>
                  <a:cubicBezTo>
                    <a:pt x="1413" y="2700"/>
                    <a:pt x="1862" y="3146"/>
                    <a:pt x="2162" y="3146"/>
                  </a:cubicBezTo>
                  <a:cubicBezTo>
                    <a:pt x="2257" y="3146"/>
                    <a:pt x="2338" y="3100"/>
                    <a:pt x="2404" y="2996"/>
                  </a:cubicBezTo>
                  <a:cubicBezTo>
                    <a:pt x="2404" y="2996"/>
                    <a:pt x="1547" y="2508"/>
                    <a:pt x="1904" y="2020"/>
                  </a:cubicBezTo>
                  <a:cubicBezTo>
                    <a:pt x="2051" y="1814"/>
                    <a:pt x="2205" y="1753"/>
                    <a:pt x="2334" y="1753"/>
                  </a:cubicBezTo>
                  <a:cubicBezTo>
                    <a:pt x="2519" y="1753"/>
                    <a:pt x="2654" y="1877"/>
                    <a:pt x="2654" y="1877"/>
                  </a:cubicBezTo>
                  <a:cubicBezTo>
                    <a:pt x="2654" y="1877"/>
                    <a:pt x="3274" y="2341"/>
                    <a:pt x="3202" y="2591"/>
                  </a:cubicBezTo>
                  <a:cubicBezTo>
                    <a:pt x="3202" y="2591"/>
                    <a:pt x="3774" y="2532"/>
                    <a:pt x="3667" y="1996"/>
                  </a:cubicBezTo>
                  <a:cubicBezTo>
                    <a:pt x="3547" y="1460"/>
                    <a:pt x="3095" y="1579"/>
                    <a:pt x="3000" y="1448"/>
                  </a:cubicBezTo>
                  <a:cubicBezTo>
                    <a:pt x="2893" y="1317"/>
                    <a:pt x="2143" y="329"/>
                    <a:pt x="1321" y="31"/>
                  </a:cubicBezTo>
                  <a:cubicBezTo>
                    <a:pt x="1262" y="11"/>
                    <a:pt x="1205" y="1"/>
                    <a:pt x="1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1;p41">
              <a:extLst>
                <a:ext uri="{FF2B5EF4-FFF2-40B4-BE49-F238E27FC236}">
                  <a16:creationId xmlns:a16="http://schemas.microsoft.com/office/drawing/2014/main" id="{8949395D-59A3-C26A-923F-E6F2672939C3}"/>
                </a:ext>
              </a:extLst>
            </p:cNvPr>
            <p:cNvSpPr/>
            <p:nvPr/>
          </p:nvSpPr>
          <p:spPr>
            <a:xfrm>
              <a:off x="4912200" y="5218300"/>
              <a:ext cx="40800" cy="24625"/>
            </a:xfrm>
            <a:custGeom>
              <a:avLst/>
              <a:gdLst/>
              <a:ahLst/>
              <a:cxnLst/>
              <a:rect l="l" t="t" r="r" b="b"/>
              <a:pathLst>
                <a:path w="1632" h="985" extrusionOk="0">
                  <a:moveTo>
                    <a:pt x="894" y="1"/>
                  </a:moveTo>
                  <a:cubicBezTo>
                    <a:pt x="431" y="1"/>
                    <a:pt x="1" y="407"/>
                    <a:pt x="1" y="407"/>
                  </a:cubicBezTo>
                  <a:cubicBezTo>
                    <a:pt x="289" y="844"/>
                    <a:pt x="579" y="984"/>
                    <a:pt x="833" y="984"/>
                  </a:cubicBezTo>
                  <a:cubicBezTo>
                    <a:pt x="1292" y="984"/>
                    <a:pt x="1632" y="526"/>
                    <a:pt x="1632" y="526"/>
                  </a:cubicBezTo>
                  <a:cubicBezTo>
                    <a:pt x="1423" y="128"/>
                    <a:pt x="1153" y="1"/>
                    <a:pt x="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32;p41">
              <a:extLst>
                <a:ext uri="{FF2B5EF4-FFF2-40B4-BE49-F238E27FC236}">
                  <a16:creationId xmlns:a16="http://schemas.microsoft.com/office/drawing/2014/main" id="{9211233A-BB68-3428-01CA-FCE390ADDEAB}"/>
                </a:ext>
              </a:extLst>
            </p:cNvPr>
            <p:cNvSpPr/>
            <p:nvPr/>
          </p:nvSpPr>
          <p:spPr>
            <a:xfrm>
              <a:off x="4996450" y="5396925"/>
              <a:ext cx="27700" cy="42600"/>
            </a:xfrm>
            <a:custGeom>
              <a:avLst/>
              <a:gdLst/>
              <a:ahLst/>
              <a:cxnLst/>
              <a:rect l="l" t="t" r="r" b="b"/>
              <a:pathLst>
                <a:path w="1108" h="1704" extrusionOk="0">
                  <a:moveTo>
                    <a:pt x="549" y="1"/>
                  </a:moveTo>
                  <a:cubicBezTo>
                    <a:pt x="474" y="1"/>
                    <a:pt x="397" y="23"/>
                    <a:pt x="322" y="84"/>
                  </a:cubicBezTo>
                  <a:cubicBezTo>
                    <a:pt x="0" y="346"/>
                    <a:pt x="227" y="1513"/>
                    <a:pt x="1108" y="1703"/>
                  </a:cubicBezTo>
                  <a:lnTo>
                    <a:pt x="989" y="227"/>
                  </a:lnTo>
                  <a:cubicBezTo>
                    <a:pt x="989" y="227"/>
                    <a:pt x="783" y="1"/>
                    <a:pt x="549" y="1"/>
                  </a:cubicBez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3;p41">
              <a:extLst>
                <a:ext uri="{FF2B5EF4-FFF2-40B4-BE49-F238E27FC236}">
                  <a16:creationId xmlns:a16="http://schemas.microsoft.com/office/drawing/2014/main" id="{37522192-9E02-8A0D-59FD-BD4A43A66DF3}"/>
                </a:ext>
              </a:extLst>
            </p:cNvPr>
            <p:cNvSpPr/>
            <p:nvPr/>
          </p:nvSpPr>
          <p:spPr>
            <a:xfrm>
              <a:off x="4851775" y="5140350"/>
              <a:ext cx="101525" cy="100625"/>
            </a:xfrm>
            <a:custGeom>
              <a:avLst/>
              <a:gdLst/>
              <a:ahLst/>
              <a:cxnLst/>
              <a:rect l="l" t="t" r="r" b="b"/>
              <a:pathLst>
                <a:path w="4061" h="4025" extrusionOk="0">
                  <a:moveTo>
                    <a:pt x="3156" y="0"/>
                  </a:moveTo>
                  <a:cubicBezTo>
                    <a:pt x="3156" y="0"/>
                    <a:pt x="596" y="1298"/>
                    <a:pt x="13" y="2786"/>
                  </a:cubicBezTo>
                  <a:cubicBezTo>
                    <a:pt x="1" y="2786"/>
                    <a:pt x="513" y="3763"/>
                    <a:pt x="715" y="4025"/>
                  </a:cubicBezTo>
                  <a:cubicBezTo>
                    <a:pt x="715" y="4025"/>
                    <a:pt x="715" y="4025"/>
                    <a:pt x="715" y="4025"/>
                  </a:cubicBezTo>
                  <a:cubicBezTo>
                    <a:pt x="733" y="4025"/>
                    <a:pt x="1805" y="1855"/>
                    <a:pt x="4061" y="715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4;p41">
              <a:extLst>
                <a:ext uri="{FF2B5EF4-FFF2-40B4-BE49-F238E27FC236}">
                  <a16:creationId xmlns:a16="http://schemas.microsoft.com/office/drawing/2014/main" id="{84633255-535A-5126-D8DC-80E31983B8DB}"/>
                </a:ext>
              </a:extLst>
            </p:cNvPr>
            <p:cNvSpPr/>
            <p:nvPr/>
          </p:nvSpPr>
          <p:spPr>
            <a:xfrm>
              <a:off x="4786300" y="5140350"/>
              <a:ext cx="207800" cy="255100"/>
            </a:xfrm>
            <a:custGeom>
              <a:avLst/>
              <a:gdLst/>
              <a:ahLst/>
              <a:cxnLst/>
              <a:rect l="l" t="t" r="r" b="b"/>
              <a:pathLst>
                <a:path w="8312" h="10204" extrusionOk="0">
                  <a:moveTo>
                    <a:pt x="1822" y="0"/>
                  </a:moveTo>
                  <a:cubicBezTo>
                    <a:pt x="1382" y="119"/>
                    <a:pt x="155" y="750"/>
                    <a:pt x="155" y="750"/>
                  </a:cubicBezTo>
                  <a:cubicBezTo>
                    <a:pt x="155" y="750"/>
                    <a:pt x="1" y="5525"/>
                    <a:pt x="7430" y="10204"/>
                  </a:cubicBezTo>
                  <a:lnTo>
                    <a:pt x="8311" y="8811"/>
                  </a:lnTo>
                  <a:cubicBezTo>
                    <a:pt x="1715" y="4322"/>
                    <a:pt x="1822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5;p41">
              <a:extLst>
                <a:ext uri="{FF2B5EF4-FFF2-40B4-BE49-F238E27FC236}">
                  <a16:creationId xmlns:a16="http://schemas.microsoft.com/office/drawing/2014/main" id="{C10793A2-F2F0-AA60-5CD4-993C5438D417}"/>
                </a:ext>
              </a:extLst>
            </p:cNvPr>
            <p:cNvSpPr/>
            <p:nvPr/>
          </p:nvSpPr>
          <p:spPr>
            <a:xfrm>
              <a:off x="4952400" y="5350975"/>
              <a:ext cx="55375" cy="49000"/>
            </a:xfrm>
            <a:custGeom>
              <a:avLst/>
              <a:gdLst/>
              <a:ahLst/>
              <a:cxnLst/>
              <a:rect l="l" t="t" r="r" b="b"/>
              <a:pathLst>
                <a:path w="2215" h="1960" extrusionOk="0">
                  <a:moveTo>
                    <a:pt x="1093" y="0"/>
                  </a:moveTo>
                  <a:cubicBezTo>
                    <a:pt x="949" y="0"/>
                    <a:pt x="803" y="32"/>
                    <a:pt x="667" y="100"/>
                  </a:cubicBezTo>
                  <a:cubicBezTo>
                    <a:pt x="191" y="338"/>
                    <a:pt x="0" y="934"/>
                    <a:pt x="226" y="1410"/>
                  </a:cubicBezTo>
                  <a:cubicBezTo>
                    <a:pt x="411" y="1761"/>
                    <a:pt x="754" y="1960"/>
                    <a:pt x="1103" y="1960"/>
                  </a:cubicBezTo>
                  <a:cubicBezTo>
                    <a:pt x="1250" y="1960"/>
                    <a:pt x="1398" y="1925"/>
                    <a:pt x="1536" y="1850"/>
                  </a:cubicBezTo>
                  <a:cubicBezTo>
                    <a:pt x="2012" y="1612"/>
                    <a:pt x="2215" y="1017"/>
                    <a:pt x="1977" y="541"/>
                  </a:cubicBezTo>
                  <a:cubicBezTo>
                    <a:pt x="1807" y="201"/>
                    <a:pt x="1454" y="0"/>
                    <a:pt x="1093" y="0"/>
                  </a:cubicBezTo>
                  <a:close/>
                </a:path>
              </a:pathLst>
            </a:custGeom>
            <a:solidFill>
              <a:srgbClr val="F7C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6;p41">
              <a:extLst>
                <a:ext uri="{FF2B5EF4-FFF2-40B4-BE49-F238E27FC236}">
                  <a16:creationId xmlns:a16="http://schemas.microsoft.com/office/drawing/2014/main" id="{14D9761A-D5A2-A1C6-822B-F5F7DD67E008}"/>
                </a:ext>
              </a:extLst>
            </p:cNvPr>
            <p:cNvSpPr/>
            <p:nvPr/>
          </p:nvSpPr>
          <p:spPr>
            <a:xfrm>
              <a:off x="4809225" y="5072525"/>
              <a:ext cx="79200" cy="108925"/>
            </a:xfrm>
            <a:custGeom>
              <a:avLst/>
              <a:gdLst/>
              <a:ahLst/>
              <a:cxnLst/>
              <a:rect l="l" t="t" r="r" b="b"/>
              <a:pathLst>
                <a:path w="3168" h="4357" extrusionOk="0">
                  <a:moveTo>
                    <a:pt x="189" y="1"/>
                  </a:moveTo>
                  <a:cubicBezTo>
                    <a:pt x="30" y="1"/>
                    <a:pt x="69" y="621"/>
                    <a:pt x="36" y="2130"/>
                  </a:cubicBezTo>
                  <a:cubicBezTo>
                    <a:pt x="0" y="3761"/>
                    <a:pt x="1346" y="4356"/>
                    <a:pt x="1346" y="4356"/>
                  </a:cubicBezTo>
                  <a:cubicBezTo>
                    <a:pt x="3167" y="3201"/>
                    <a:pt x="2632" y="2701"/>
                    <a:pt x="2572" y="2320"/>
                  </a:cubicBezTo>
                  <a:cubicBezTo>
                    <a:pt x="2524" y="1951"/>
                    <a:pt x="441" y="94"/>
                    <a:pt x="227" y="11"/>
                  </a:cubicBezTo>
                  <a:cubicBezTo>
                    <a:pt x="213" y="4"/>
                    <a:pt x="200" y="1"/>
                    <a:pt x="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7;p41">
              <a:extLst>
                <a:ext uri="{FF2B5EF4-FFF2-40B4-BE49-F238E27FC236}">
                  <a16:creationId xmlns:a16="http://schemas.microsoft.com/office/drawing/2014/main" id="{6CDF81B3-7245-E3F0-8011-2A5264474CA5}"/>
                </a:ext>
              </a:extLst>
            </p:cNvPr>
            <p:cNvSpPr/>
            <p:nvPr/>
          </p:nvSpPr>
          <p:spPr>
            <a:xfrm>
              <a:off x="4816075" y="5084550"/>
              <a:ext cx="28600" cy="82600"/>
            </a:xfrm>
            <a:custGeom>
              <a:avLst/>
              <a:gdLst/>
              <a:ahLst/>
              <a:cxnLst/>
              <a:rect l="l" t="t" r="r" b="b"/>
              <a:pathLst>
                <a:path w="1144" h="3304" extrusionOk="0">
                  <a:moveTo>
                    <a:pt x="135" y="0"/>
                  </a:moveTo>
                  <a:cubicBezTo>
                    <a:pt x="43" y="0"/>
                    <a:pt x="23" y="507"/>
                    <a:pt x="12" y="1625"/>
                  </a:cubicBezTo>
                  <a:cubicBezTo>
                    <a:pt x="0" y="2863"/>
                    <a:pt x="1012" y="3304"/>
                    <a:pt x="1012" y="3304"/>
                  </a:cubicBezTo>
                  <a:cubicBezTo>
                    <a:pt x="893" y="2351"/>
                    <a:pt x="1143" y="958"/>
                    <a:pt x="167" y="18"/>
                  </a:cubicBezTo>
                  <a:cubicBezTo>
                    <a:pt x="155" y="6"/>
                    <a:pt x="145" y="0"/>
                    <a:pt x="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638;p41">
            <a:extLst>
              <a:ext uri="{FF2B5EF4-FFF2-40B4-BE49-F238E27FC236}">
                <a16:creationId xmlns:a16="http://schemas.microsoft.com/office/drawing/2014/main" id="{0E4D5142-48BD-7B66-A5F2-63800BE6EECF}"/>
              </a:ext>
            </a:extLst>
          </p:cNvPr>
          <p:cNvGrpSpPr/>
          <p:nvPr/>
        </p:nvGrpSpPr>
        <p:grpSpPr>
          <a:xfrm rot="-2089491">
            <a:off x="10619219" y="-406938"/>
            <a:ext cx="2121248" cy="2322351"/>
            <a:chOff x="4244275" y="1590200"/>
            <a:chExt cx="1252850" cy="1371625"/>
          </a:xfrm>
        </p:grpSpPr>
        <p:sp>
          <p:nvSpPr>
            <p:cNvPr id="32" name="Google Shape;639;p41">
              <a:extLst>
                <a:ext uri="{FF2B5EF4-FFF2-40B4-BE49-F238E27FC236}">
                  <a16:creationId xmlns:a16="http://schemas.microsoft.com/office/drawing/2014/main" id="{FECC84DE-7BE8-58F7-374B-C6146C7F7C8A}"/>
                </a:ext>
              </a:extLst>
            </p:cNvPr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0;p41">
              <a:extLst>
                <a:ext uri="{FF2B5EF4-FFF2-40B4-BE49-F238E27FC236}">
                  <a16:creationId xmlns:a16="http://schemas.microsoft.com/office/drawing/2014/main" id="{3BBAB4D3-F50F-6D61-2468-D494927BCEED}"/>
                </a:ext>
              </a:extLst>
            </p:cNvPr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1;p41">
              <a:extLst>
                <a:ext uri="{FF2B5EF4-FFF2-40B4-BE49-F238E27FC236}">
                  <a16:creationId xmlns:a16="http://schemas.microsoft.com/office/drawing/2014/main" id="{082F1ABC-834F-04F0-8DDE-EA95E8554B0E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2;p41">
              <a:extLst>
                <a:ext uri="{FF2B5EF4-FFF2-40B4-BE49-F238E27FC236}">
                  <a16:creationId xmlns:a16="http://schemas.microsoft.com/office/drawing/2014/main" id="{24BE786C-0981-E9DE-5748-7B348C089E65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3;p41">
              <a:extLst>
                <a:ext uri="{FF2B5EF4-FFF2-40B4-BE49-F238E27FC236}">
                  <a16:creationId xmlns:a16="http://schemas.microsoft.com/office/drawing/2014/main" id="{54D65E0C-3394-B385-C744-4C876D5497E1}"/>
                </a:ext>
              </a:extLst>
            </p:cNvPr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4;p41">
              <a:extLst>
                <a:ext uri="{FF2B5EF4-FFF2-40B4-BE49-F238E27FC236}">
                  <a16:creationId xmlns:a16="http://schemas.microsoft.com/office/drawing/2014/main" id="{08C5CDF4-CE0C-E24C-98BA-BCD823D1D88F}"/>
                </a:ext>
              </a:extLst>
            </p:cNvPr>
            <p:cNvSpPr/>
            <p:nvPr/>
          </p:nvSpPr>
          <p:spPr>
            <a:xfrm>
              <a:off x="4492800" y="1843225"/>
              <a:ext cx="699825" cy="942975"/>
            </a:xfrm>
            <a:custGeom>
              <a:avLst/>
              <a:gdLst/>
              <a:ahLst/>
              <a:cxnLst/>
              <a:rect l="l" t="t" r="r" b="b"/>
              <a:pathLst>
                <a:path w="27993" h="37719" fill="none" extrusionOk="0">
                  <a:moveTo>
                    <a:pt x="13991" y="37719"/>
                  </a:moveTo>
                  <a:cubicBezTo>
                    <a:pt x="9574" y="35612"/>
                    <a:pt x="1" y="29789"/>
                    <a:pt x="1" y="23884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84"/>
                  </a:lnTo>
                  <a:cubicBezTo>
                    <a:pt x="27981" y="29801"/>
                    <a:pt x="18396" y="35612"/>
                    <a:pt x="13991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5;p41">
              <a:extLst>
                <a:ext uri="{FF2B5EF4-FFF2-40B4-BE49-F238E27FC236}">
                  <a16:creationId xmlns:a16="http://schemas.microsoft.com/office/drawing/2014/main" id="{0B164E1A-62E7-F75B-0B75-6E515E7EBA95}"/>
                </a:ext>
              </a:extLst>
            </p:cNvPr>
            <p:cNvSpPr/>
            <p:nvPr/>
          </p:nvSpPr>
          <p:spPr>
            <a:xfrm>
              <a:off x="4381213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46;p41">
              <a:extLst>
                <a:ext uri="{FF2B5EF4-FFF2-40B4-BE49-F238E27FC236}">
                  <a16:creationId xmlns:a16="http://schemas.microsoft.com/office/drawing/2014/main" id="{E16738CC-D227-6E98-D6C4-A6589E221384}"/>
                </a:ext>
              </a:extLst>
            </p:cNvPr>
            <p:cNvSpPr/>
            <p:nvPr/>
          </p:nvSpPr>
          <p:spPr>
            <a:xfrm>
              <a:off x="455086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47;p41">
              <a:extLst>
                <a:ext uri="{FF2B5EF4-FFF2-40B4-BE49-F238E27FC236}">
                  <a16:creationId xmlns:a16="http://schemas.microsoft.com/office/drawing/2014/main" id="{F4E1D0AF-AF5B-B154-1003-AAA5EDD98E71}"/>
                </a:ext>
              </a:extLst>
            </p:cNvPr>
            <p:cNvSpPr/>
            <p:nvPr/>
          </p:nvSpPr>
          <p:spPr>
            <a:xfrm>
              <a:off x="4720538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48;p41">
              <a:extLst>
                <a:ext uri="{FF2B5EF4-FFF2-40B4-BE49-F238E27FC236}">
                  <a16:creationId xmlns:a16="http://schemas.microsoft.com/office/drawing/2014/main" id="{6A7D3D25-DDBF-4847-8DF9-24F2E68039FA}"/>
                </a:ext>
              </a:extLst>
            </p:cNvPr>
            <p:cNvSpPr/>
            <p:nvPr/>
          </p:nvSpPr>
          <p:spPr>
            <a:xfrm>
              <a:off x="4890188" y="1662825"/>
              <a:ext cx="74150" cy="9527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49;p41">
              <a:extLst>
                <a:ext uri="{FF2B5EF4-FFF2-40B4-BE49-F238E27FC236}">
                  <a16:creationId xmlns:a16="http://schemas.microsoft.com/office/drawing/2014/main" id="{D5AEA2B9-896C-997E-C19E-4639F19ACF7F}"/>
                </a:ext>
              </a:extLst>
            </p:cNvPr>
            <p:cNvSpPr/>
            <p:nvPr/>
          </p:nvSpPr>
          <p:spPr>
            <a:xfrm>
              <a:off x="5059863" y="1662825"/>
              <a:ext cx="74125" cy="9527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0;p41">
              <a:extLst>
                <a:ext uri="{FF2B5EF4-FFF2-40B4-BE49-F238E27FC236}">
                  <a16:creationId xmlns:a16="http://schemas.microsoft.com/office/drawing/2014/main" id="{0227F8AF-2AF4-E7B7-937C-6F4CA8709BFF}"/>
                </a:ext>
              </a:extLst>
            </p:cNvPr>
            <p:cNvSpPr/>
            <p:nvPr/>
          </p:nvSpPr>
          <p:spPr>
            <a:xfrm>
              <a:off x="522951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1;p41">
              <a:extLst>
                <a:ext uri="{FF2B5EF4-FFF2-40B4-BE49-F238E27FC236}">
                  <a16:creationId xmlns:a16="http://schemas.microsoft.com/office/drawing/2014/main" id="{1375FEC2-6726-0BC1-93DA-F21877DF77E4}"/>
                </a:ext>
              </a:extLst>
            </p:cNvPr>
            <p:cNvSpPr/>
            <p:nvPr/>
          </p:nvSpPr>
          <p:spPr>
            <a:xfrm>
              <a:off x="4625575" y="2087600"/>
              <a:ext cx="148250" cy="420300"/>
            </a:xfrm>
            <a:custGeom>
              <a:avLst/>
              <a:gdLst/>
              <a:ahLst/>
              <a:cxnLst/>
              <a:rect l="l" t="t" r="r" b="b"/>
              <a:pathLst>
                <a:path w="5930" h="16812" extrusionOk="0">
                  <a:moveTo>
                    <a:pt x="572" y="0"/>
                  </a:moveTo>
                  <a:lnTo>
                    <a:pt x="0" y="16812"/>
                  </a:lnTo>
                  <a:lnTo>
                    <a:pt x="5929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52;p41">
              <a:extLst>
                <a:ext uri="{FF2B5EF4-FFF2-40B4-BE49-F238E27FC236}">
                  <a16:creationId xmlns:a16="http://schemas.microsoft.com/office/drawing/2014/main" id="{0D407A21-98D6-125F-DA1F-387876EFF2EE}"/>
                </a:ext>
              </a:extLst>
            </p:cNvPr>
            <p:cNvSpPr/>
            <p:nvPr/>
          </p:nvSpPr>
          <p:spPr>
            <a:xfrm>
              <a:off x="46095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98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72" y="1"/>
                  </a:lnTo>
                  <a:lnTo>
                    <a:pt x="6572" y="822"/>
                  </a:lnTo>
                  <a:lnTo>
                    <a:pt x="5739" y="822"/>
                  </a:lnTo>
                  <a:lnTo>
                    <a:pt x="5739" y="1"/>
                  </a:lnTo>
                  <a:lnTo>
                    <a:pt x="4870" y="1"/>
                  </a:lnTo>
                  <a:lnTo>
                    <a:pt x="4870" y="822"/>
                  </a:lnTo>
                  <a:lnTo>
                    <a:pt x="4036" y="822"/>
                  </a:lnTo>
                  <a:lnTo>
                    <a:pt x="4036" y="1"/>
                  </a:lnTo>
                  <a:lnTo>
                    <a:pt x="3179" y="1"/>
                  </a:lnTo>
                  <a:lnTo>
                    <a:pt x="3179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53;p41">
              <a:extLst>
                <a:ext uri="{FF2B5EF4-FFF2-40B4-BE49-F238E27FC236}">
                  <a16:creationId xmlns:a16="http://schemas.microsoft.com/office/drawing/2014/main" id="{98A48B6D-30BA-0782-9617-0FEF3C2023D5}"/>
                </a:ext>
              </a:extLst>
            </p:cNvPr>
            <p:cNvSpPr/>
            <p:nvPr/>
          </p:nvSpPr>
          <p:spPr>
            <a:xfrm>
              <a:off x="46095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54;p41">
              <a:extLst>
                <a:ext uri="{FF2B5EF4-FFF2-40B4-BE49-F238E27FC236}">
                  <a16:creationId xmlns:a16="http://schemas.microsoft.com/office/drawing/2014/main" id="{96BF5386-AF40-971C-368D-57235EAAA59B}"/>
                </a:ext>
              </a:extLst>
            </p:cNvPr>
            <p:cNvSpPr/>
            <p:nvPr/>
          </p:nvSpPr>
          <p:spPr>
            <a:xfrm>
              <a:off x="46095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55;p41">
              <a:extLst>
                <a:ext uri="{FF2B5EF4-FFF2-40B4-BE49-F238E27FC236}">
                  <a16:creationId xmlns:a16="http://schemas.microsoft.com/office/drawing/2014/main" id="{531E119F-21D8-2725-CB5A-B433261574DA}"/>
                </a:ext>
              </a:extLst>
            </p:cNvPr>
            <p:cNvSpPr/>
            <p:nvPr/>
          </p:nvSpPr>
          <p:spPr>
            <a:xfrm>
              <a:off x="4916975" y="2087600"/>
              <a:ext cx="147650" cy="420300"/>
            </a:xfrm>
            <a:custGeom>
              <a:avLst/>
              <a:gdLst/>
              <a:ahLst/>
              <a:cxnLst/>
              <a:rect l="l" t="t" r="r" b="b"/>
              <a:pathLst>
                <a:path w="5906" h="16812" extrusionOk="0">
                  <a:moveTo>
                    <a:pt x="560" y="0"/>
                  </a:moveTo>
                  <a:lnTo>
                    <a:pt x="0" y="16812"/>
                  </a:lnTo>
                  <a:lnTo>
                    <a:pt x="5906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56;p41">
              <a:extLst>
                <a:ext uri="{FF2B5EF4-FFF2-40B4-BE49-F238E27FC236}">
                  <a16:creationId xmlns:a16="http://schemas.microsoft.com/office/drawing/2014/main" id="{97CFBE97-4094-FC26-7176-2170F61CFE90}"/>
                </a:ext>
              </a:extLst>
            </p:cNvPr>
            <p:cNvSpPr/>
            <p:nvPr/>
          </p:nvSpPr>
          <p:spPr>
            <a:xfrm>
              <a:off x="49009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86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49" y="1"/>
                  </a:lnTo>
                  <a:lnTo>
                    <a:pt x="6549" y="822"/>
                  </a:lnTo>
                  <a:lnTo>
                    <a:pt x="5727" y="822"/>
                  </a:lnTo>
                  <a:lnTo>
                    <a:pt x="5727" y="1"/>
                  </a:lnTo>
                  <a:lnTo>
                    <a:pt x="4858" y="1"/>
                  </a:lnTo>
                  <a:lnTo>
                    <a:pt x="4858" y="822"/>
                  </a:lnTo>
                  <a:lnTo>
                    <a:pt x="4037" y="822"/>
                  </a:lnTo>
                  <a:lnTo>
                    <a:pt x="4037" y="1"/>
                  </a:lnTo>
                  <a:lnTo>
                    <a:pt x="3156" y="1"/>
                  </a:lnTo>
                  <a:lnTo>
                    <a:pt x="3156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7;p41">
              <a:extLst>
                <a:ext uri="{FF2B5EF4-FFF2-40B4-BE49-F238E27FC236}">
                  <a16:creationId xmlns:a16="http://schemas.microsoft.com/office/drawing/2014/main" id="{0D9449B6-0DAE-2E16-B613-B282A242EBC3}"/>
                </a:ext>
              </a:extLst>
            </p:cNvPr>
            <p:cNvSpPr/>
            <p:nvPr/>
          </p:nvSpPr>
          <p:spPr>
            <a:xfrm>
              <a:off x="49009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58;p41">
              <a:extLst>
                <a:ext uri="{FF2B5EF4-FFF2-40B4-BE49-F238E27FC236}">
                  <a16:creationId xmlns:a16="http://schemas.microsoft.com/office/drawing/2014/main" id="{72EF1685-10D9-023A-DCA7-8EA17AF28C83}"/>
                </a:ext>
              </a:extLst>
            </p:cNvPr>
            <p:cNvSpPr/>
            <p:nvPr/>
          </p:nvSpPr>
          <p:spPr>
            <a:xfrm>
              <a:off x="49009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3D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9;p41">
              <a:extLst>
                <a:ext uri="{FF2B5EF4-FFF2-40B4-BE49-F238E27FC236}">
                  <a16:creationId xmlns:a16="http://schemas.microsoft.com/office/drawing/2014/main" id="{3F8ECDF1-21CF-57BF-277A-94EDC1338F6F}"/>
                </a:ext>
              </a:extLst>
            </p:cNvPr>
            <p:cNvSpPr/>
            <p:nvPr/>
          </p:nvSpPr>
          <p:spPr>
            <a:xfrm>
              <a:off x="463687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98" y="798"/>
                  </a:lnTo>
                  <a:lnTo>
                    <a:pt x="1" y="1227"/>
                  </a:lnTo>
                  <a:lnTo>
                    <a:pt x="798" y="1667"/>
                  </a:lnTo>
                  <a:lnTo>
                    <a:pt x="1227" y="2465"/>
                  </a:lnTo>
                  <a:lnTo>
                    <a:pt x="1667" y="1667"/>
                  </a:lnTo>
                  <a:lnTo>
                    <a:pt x="2453" y="1227"/>
                  </a:lnTo>
                  <a:lnTo>
                    <a:pt x="1667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0;p41">
              <a:extLst>
                <a:ext uri="{FF2B5EF4-FFF2-40B4-BE49-F238E27FC236}">
                  <a16:creationId xmlns:a16="http://schemas.microsoft.com/office/drawing/2014/main" id="{6646BE8A-33B5-D4FC-44CE-5750CF234000}"/>
                </a:ext>
              </a:extLst>
            </p:cNvPr>
            <p:cNvSpPr/>
            <p:nvPr/>
          </p:nvSpPr>
          <p:spPr>
            <a:xfrm>
              <a:off x="4811600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86" y="798"/>
                  </a:lnTo>
                  <a:lnTo>
                    <a:pt x="1" y="1227"/>
                  </a:lnTo>
                  <a:lnTo>
                    <a:pt x="786" y="1667"/>
                  </a:lnTo>
                  <a:lnTo>
                    <a:pt x="1227" y="2465"/>
                  </a:lnTo>
                  <a:lnTo>
                    <a:pt x="1656" y="1667"/>
                  </a:lnTo>
                  <a:lnTo>
                    <a:pt x="2453" y="1227"/>
                  </a:lnTo>
                  <a:lnTo>
                    <a:pt x="1656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1;p41">
              <a:extLst>
                <a:ext uri="{FF2B5EF4-FFF2-40B4-BE49-F238E27FC236}">
                  <a16:creationId xmlns:a16="http://schemas.microsoft.com/office/drawing/2014/main" id="{F002BBA1-376A-2A5C-0294-81EC609AAE5E}"/>
                </a:ext>
              </a:extLst>
            </p:cNvPr>
            <p:cNvSpPr/>
            <p:nvPr/>
          </p:nvSpPr>
          <p:spPr>
            <a:xfrm>
              <a:off x="4811600" y="2623975"/>
              <a:ext cx="61350" cy="61925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2;p41">
              <a:extLst>
                <a:ext uri="{FF2B5EF4-FFF2-40B4-BE49-F238E27FC236}">
                  <a16:creationId xmlns:a16="http://schemas.microsoft.com/office/drawing/2014/main" id="{DC113930-10E4-260B-58A5-23F1D0BA87BB}"/>
                </a:ext>
              </a:extLst>
            </p:cNvPr>
            <p:cNvSpPr/>
            <p:nvPr/>
          </p:nvSpPr>
          <p:spPr>
            <a:xfrm>
              <a:off x="498572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39" y="0"/>
                  </a:moveTo>
                  <a:lnTo>
                    <a:pt x="787" y="798"/>
                  </a:lnTo>
                  <a:lnTo>
                    <a:pt x="1" y="1227"/>
                  </a:lnTo>
                  <a:lnTo>
                    <a:pt x="787" y="1667"/>
                  </a:lnTo>
                  <a:lnTo>
                    <a:pt x="1239" y="2465"/>
                  </a:lnTo>
                  <a:lnTo>
                    <a:pt x="1668" y="1667"/>
                  </a:lnTo>
                  <a:lnTo>
                    <a:pt x="2453" y="1227"/>
                  </a:lnTo>
                  <a:lnTo>
                    <a:pt x="1668" y="79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275;p30">
            <a:extLst>
              <a:ext uri="{FF2B5EF4-FFF2-40B4-BE49-F238E27FC236}">
                <a16:creationId xmlns:a16="http://schemas.microsoft.com/office/drawing/2014/main" id="{E331B800-881D-3FDA-0086-A26C84ACF734}"/>
              </a:ext>
            </a:extLst>
          </p:cNvPr>
          <p:cNvSpPr txBox="1">
            <a:spLocks/>
          </p:cNvSpPr>
          <p:nvPr/>
        </p:nvSpPr>
        <p:spPr>
          <a:xfrm>
            <a:off x="3984538" y="3259431"/>
            <a:ext cx="10176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Germania One" panose="020B0604020202020204" charset="0"/>
              </a:rPr>
              <a:t>05</a:t>
            </a:r>
          </a:p>
        </p:txBody>
      </p:sp>
      <p:pic>
        <p:nvPicPr>
          <p:cNvPr id="57" name="Picture 43" descr="A picture containing screenshot, colorfulness, graphics, square&#10;&#10;Description automatically generated">
            <a:extLst>
              <a:ext uri="{FF2B5EF4-FFF2-40B4-BE49-F238E27FC236}">
                <a16:creationId xmlns:a16="http://schemas.microsoft.com/office/drawing/2014/main" id="{C20405A9-EC98-015F-42AD-5996FB35D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778" y="3694819"/>
            <a:ext cx="971625" cy="1494807"/>
          </a:xfrm>
          <a:prstGeom prst="rect">
            <a:avLst/>
          </a:prstGeom>
        </p:spPr>
      </p:pic>
      <p:pic>
        <p:nvPicPr>
          <p:cNvPr id="58" name="Picture 49" descr="A pixelated image of a person&#10;&#10;Description automatically generated with medium confidence">
            <a:extLst>
              <a:ext uri="{FF2B5EF4-FFF2-40B4-BE49-F238E27FC236}">
                <a16:creationId xmlns:a16="http://schemas.microsoft.com/office/drawing/2014/main" id="{8D45C772-9ABE-DBBB-20AC-B19B73ACE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851" y="3850201"/>
            <a:ext cx="949455" cy="1293300"/>
          </a:xfrm>
          <a:prstGeom prst="rect">
            <a:avLst/>
          </a:prstGeom>
        </p:spPr>
      </p:pic>
      <p:pic>
        <p:nvPicPr>
          <p:cNvPr id="59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636F51C9-38E7-470E-2593-331E7D86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0980" y="4536275"/>
            <a:ext cx="1127005" cy="679639"/>
          </a:xfrm>
          <a:prstGeom prst="rect">
            <a:avLst/>
          </a:prstGeom>
        </p:spPr>
      </p:pic>
      <p:pic>
        <p:nvPicPr>
          <p:cNvPr id="386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2C828A33-1381-29A1-09D1-3AD74C576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7" y="4450222"/>
            <a:ext cx="1259166" cy="759338"/>
          </a:xfrm>
          <a:prstGeom prst="rect">
            <a:avLst/>
          </a:prstGeom>
        </p:spPr>
      </p:pic>
      <p:pic>
        <p:nvPicPr>
          <p:cNvPr id="387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0B4714EE-920C-8A89-0CD9-7357B8E7B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418" y="4450524"/>
            <a:ext cx="1259166" cy="759338"/>
          </a:xfrm>
          <a:prstGeom prst="rect">
            <a:avLst/>
          </a:prstGeom>
        </p:spPr>
      </p:pic>
      <p:grpSp>
        <p:nvGrpSpPr>
          <p:cNvPr id="388" name="Google Shape;388;p33">
            <a:extLst>
              <a:ext uri="{FF2B5EF4-FFF2-40B4-BE49-F238E27FC236}">
                <a16:creationId xmlns:a16="http://schemas.microsoft.com/office/drawing/2014/main" id="{38C5922D-3D45-091D-0536-665BD61EB49B}"/>
              </a:ext>
            </a:extLst>
          </p:cNvPr>
          <p:cNvGrpSpPr/>
          <p:nvPr/>
        </p:nvGrpSpPr>
        <p:grpSpPr>
          <a:xfrm rot="2113283">
            <a:off x="7338274" y="-322697"/>
            <a:ext cx="2143438" cy="1869956"/>
            <a:chOff x="9392450" y="1592975"/>
            <a:chExt cx="1656475" cy="1445125"/>
          </a:xfrm>
        </p:grpSpPr>
        <p:sp>
          <p:nvSpPr>
            <p:cNvPr id="389" name="Google Shape;389;p33">
              <a:extLst>
                <a:ext uri="{FF2B5EF4-FFF2-40B4-BE49-F238E27FC236}">
                  <a16:creationId xmlns:a16="http://schemas.microsoft.com/office/drawing/2014/main" id="{B8D43C16-2D64-2233-8787-C716356E72A4}"/>
                </a:ext>
              </a:extLst>
            </p:cNvPr>
            <p:cNvSpPr/>
            <p:nvPr/>
          </p:nvSpPr>
          <p:spPr>
            <a:xfrm>
              <a:off x="9392450" y="1592975"/>
              <a:ext cx="1656475" cy="1445125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0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0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29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29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0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0" y="44244"/>
                    <a:pt x="40719" y="42374"/>
                    <a:pt x="42910" y="40588"/>
                  </a:cubicBezTo>
                  <a:cubicBezTo>
                    <a:pt x="44101" y="41088"/>
                    <a:pt x="45149" y="41672"/>
                    <a:pt x="46053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8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103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>
              <a:extLst>
                <a:ext uri="{FF2B5EF4-FFF2-40B4-BE49-F238E27FC236}">
                  <a16:creationId xmlns:a16="http://schemas.microsoft.com/office/drawing/2014/main" id="{99DBFB34-A786-F928-6026-DDE8228782B8}"/>
                </a:ext>
              </a:extLst>
            </p:cNvPr>
            <p:cNvSpPr/>
            <p:nvPr/>
          </p:nvSpPr>
          <p:spPr>
            <a:xfrm>
              <a:off x="9746050" y="1648325"/>
              <a:ext cx="958475" cy="1059375"/>
            </a:xfrm>
            <a:custGeom>
              <a:avLst/>
              <a:gdLst/>
              <a:ahLst/>
              <a:cxnLst/>
              <a:rect l="l" t="t" r="r" b="b"/>
              <a:pathLst>
                <a:path w="38339" h="42375" extrusionOk="0">
                  <a:moveTo>
                    <a:pt x="23706" y="6251"/>
                  </a:moveTo>
                  <a:cubicBezTo>
                    <a:pt x="23706" y="6251"/>
                    <a:pt x="22325" y="8514"/>
                    <a:pt x="21444" y="9383"/>
                  </a:cubicBezTo>
                  <a:cubicBezTo>
                    <a:pt x="20956" y="9871"/>
                    <a:pt x="21015" y="11573"/>
                    <a:pt x="21158" y="12955"/>
                  </a:cubicBezTo>
                  <a:cubicBezTo>
                    <a:pt x="21720" y="13012"/>
                    <a:pt x="22331" y="13056"/>
                    <a:pt x="22891" y="13056"/>
                  </a:cubicBezTo>
                  <a:cubicBezTo>
                    <a:pt x="23720" y="13056"/>
                    <a:pt x="24439" y="12960"/>
                    <a:pt x="24730" y="12669"/>
                  </a:cubicBezTo>
                  <a:cubicBezTo>
                    <a:pt x="25599" y="11812"/>
                    <a:pt x="27861" y="10407"/>
                    <a:pt x="27861" y="10407"/>
                  </a:cubicBezTo>
                  <a:lnTo>
                    <a:pt x="27861" y="14919"/>
                  </a:lnTo>
                  <a:lnTo>
                    <a:pt x="27861" y="19420"/>
                  </a:lnTo>
                  <a:cubicBezTo>
                    <a:pt x="27861" y="19420"/>
                    <a:pt x="25599" y="18039"/>
                    <a:pt x="24730" y="17157"/>
                  </a:cubicBezTo>
                  <a:cubicBezTo>
                    <a:pt x="24442" y="16870"/>
                    <a:pt x="23738" y="16772"/>
                    <a:pt x="22923" y="16772"/>
                  </a:cubicBezTo>
                  <a:cubicBezTo>
                    <a:pt x="22354" y="16772"/>
                    <a:pt x="21731" y="16820"/>
                    <a:pt x="21158" y="16884"/>
                  </a:cubicBezTo>
                  <a:cubicBezTo>
                    <a:pt x="21015" y="18265"/>
                    <a:pt x="20956" y="19967"/>
                    <a:pt x="21444" y="20456"/>
                  </a:cubicBezTo>
                  <a:cubicBezTo>
                    <a:pt x="22313" y="21313"/>
                    <a:pt x="23706" y="23575"/>
                    <a:pt x="23706" y="23575"/>
                  </a:cubicBezTo>
                  <a:lnTo>
                    <a:pt x="14681" y="23575"/>
                  </a:lnTo>
                  <a:cubicBezTo>
                    <a:pt x="14681" y="23575"/>
                    <a:pt x="16074" y="21313"/>
                    <a:pt x="16943" y="20456"/>
                  </a:cubicBezTo>
                  <a:cubicBezTo>
                    <a:pt x="17443" y="19967"/>
                    <a:pt x="17384" y="18265"/>
                    <a:pt x="17229" y="16884"/>
                  </a:cubicBezTo>
                  <a:cubicBezTo>
                    <a:pt x="16661" y="16820"/>
                    <a:pt x="16041" y="16772"/>
                    <a:pt x="15473" y="16772"/>
                  </a:cubicBezTo>
                  <a:cubicBezTo>
                    <a:pt x="14659" y="16772"/>
                    <a:pt x="13952" y="16870"/>
                    <a:pt x="13657" y="17157"/>
                  </a:cubicBezTo>
                  <a:cubicBezTo>
                    <a:pt x="12800" y="18027"/>
                    <a:pt x="10538" y="19420"/>
                    <a:pt x="10538" y="19420"/>
                  </a:cubicBezTo>
                  <a:lnTo>
                    <a:pt x="10538" y="14919"/>
                  </a:lnTo>
                  <a:lnTo>
                    <a:pt x="10538" y="10407"/>
                  </a:lnTo>
                  <a:cubicBezTo>
                    <a:pt x="10538" y="10407"/>
                    <a:pt x="12800" y="11788"/>
                    <a:pt x="13657" y="12669"/>
                  </a:cubicBezTo>
                  <a:cubicBezTo>
                    <a:pt x="13955" y="12960"/>
                    <a:pt x="14677" y="13056"/>
                    <a:pt x="15504" y="13056"/>
                  </a:cubicBezTo>
                  <a:cubicBezTo>
                    <a:pt x="16064" y="13056"/>
                    <a:pt x="16672" y="13012"/>
                    <a:pt x="17229" y="12955"/>
                  </a:cubicBezTo>
                  <a:cubicBezTo>
                    <a:pt x="17384" y="11573"/>
                    <a:pt x="17443" y="9871"/>
                    <a:pt x="16943" y="9383"/>
                  </a:cubicBezTo>
                  <a:cubicBezTo>
                    <a:pt x="16086" y="8514"/>
                    <a:pt x="14681" y="6251"/>
                    <a:pt x="14681" y="6251"/>
                  </a:cubicBezTo>
                  <a:close/>
                  <a:moveTo>
                    <a:pt x="19182" y="2382"/>
                  </a:moveTo>
                  <a:cubicBezTo>
                    <a:pt x="11978" y="2382"/>
                    <a:pt x="5347" y="4823"/>
                    <a:pt x="2513" y="6037"/>
                  </a:cubicBezTo>
                  <a:cubicBezTo>
                    <a:pt x="2620" y="16872"/>
                    <a:pt x="3715" y="23325"/>
                    <a:pt x="6799" y="28314"/>
                  </a:cubicBezTo>
                  <a:cubicBezTo>
                    <a:pt x="10657" y="26813"/>
                    <a:pt x="14788" y="26040"/>
                    <a:pt x="19182" y="26004"/>
                  </a:cubicBezTo>
                  <a:cubicBezTo>
                    <a:pt x="23575" y="26040"/>
                    <a:pt x="27730" y="26790"/>
                    <a:pt x="31564" y="28314"/>
                  </a:cubicBezTo>
                  <a:cubicBezTo>
                    <a:pt x="34648" y="23325"/>
                    <a:pt x="35743" y="16872"/>
                    <a:pt x="35850" y="6037"/>
                  </a:cubicBezTo>
                  <a:cubicBezTo>
                    <a:pt x="33029" y="4823"/>
                    <a:pt x="26385" y="2382"/>
                    <a:pt x="19182" y="2382"/>
                  </a:cubicBezTo>
                  <a:close/>
                  <a:moveTo>
                    <a:pt x="19158" y="1"/>
                  </a:moveTo>
                  <a:cubicBezTo>
                    <a:pt x="8835" y="1"/>
                    <a:pt x="1" y="4608"/>
                    <a:pt x="1" y="4608"/>
                  </a:cubicBezTo>
                  <a:cubicBezTo>
                    <a:pt x="1" y="16515"/>
                    <a:pt x="1025" y="23718"/>
                    <a:pt x="4406" y="29349"/>
                  </a:cubicBezTo>
                  <a:cubicBezTo>
                    <a:pt x="4835" y="29147"/>
                    <a:pt x="5299" y="28933"/>
                    <a:pt x="5739" y="28742"/>
                  </a:cubicBezTo>
                  <a:cubicBezTo>
                    <a:pt x="2608" y="23539"/>
                    <a:pt x="1513" y="16765"/>
                    <a:pt x="1453" y="5525"/>
                  </a:cubicBezTo>
                  <a:cubicBezTo>
                    <a:pt x="3799" y="4454"/>
                    <a:pt x="11073" y="1465"/>
                    <a:pt x="19170" y="1465"/>
                  </a:cubicBezTo>
                  <a:cubicBezTo>
                    <a:pt x="27278" y="1465"/>
                    <a:pt x="34541" y="4454"/>
                    <a:pt x="36874" y="5525"/>
                  </a:cubicBezTo>
                  <a:cubicBezTo>
                    <a:pt x="36839" y="16765"/>
                    <a:pt x="35743" y="23515"/>
                    <a:pt x="32588" y="28742"/>
                  </a:cubicBezTo>
                  <a:cubicBezTo>
                    <a:pt x="33040" y="28933"/>
                    <a:pt x="33481" y="29135"/>
                    <a:pt x="33933" y="29349"/>
                  </a:cubicBezTo>
                  <a:cubicBezTo>
                    <a:pt x="37327" y="23718"/>
                    <a:pt x="38339" y="16515"/>
                    <a:pt x="38339" y="4608"/>
                  </a:cubicBezTo>
                  <a:cubicBezTo>
                    <a:pt x="38339" y="4608"/>
                    <a:pt x="29492" y="1"/>
                    <a:pt x="19158" y="1"/>
                  </a:cubicBezTo>
                  <a:close/>
                  <a:moveTo>
                    <a:pt x="19158" y="35064"/>
                  </a:moveTo>
                  <a:cubicBezTo>
                    <a:pt x="17169" y="35112"/>
                    <a:pt x="15407" y="35326"/>
                    <a:pt x="13800" y="35648"/>
                  </a:cubicBezTo>
                  <a:cubicBezTo>
                    <a:pt x="15384" y="36850"/>
                    <a:pt x="17169" y="38065"/>
                    <a:pt x="19182" y="39351"/>
                  </a:cubicBezTo>
                  <a:cubicBezTo>
                    <a:pt x="21194" y="38077"/>
                    <a:pt x="22980" y="36850"/>
                    <a:pt x="24551" y="35660"/>
                  </a:cubicBezTo>
                  <a:cubicBezTo>
                    <a:pt x="22932" y="35326"/>
                    <a:pt x="21146" y="35112"/>
                    <a:pt x="19158" y="35064"/>
                  </a:cubicBezTo>
                  <a:close/>
                  <a:moveTo>
                    <a:pt x="12407" y="35981"/>
                  </a:moveTo>
                  <a:cubicBezTo>
                    <a:pt x="11835" y="36124"/>
                    <a:pt x="11276" y="36291"/>
                    <a:pt x="10740" y="36469"/>
                  </a:cubicBezTo>
                  <a:cubicBezTo>
                    <a:pt x="13050" y="38398"/>
                    <a:pt x="15836" y="40291"/>
                    <a:pt x="19170" y="42375"/>
                  </a:cubicBezTo>
                  <a:cubicBezTo>
                    <a:pt x="22503" y="40303"/>
                    <a:pt x="25290" y="38398"/>
                    <a:pt x="27587" y="36481"/>
                  </a:cubicBezTo>
                  <a:cubicBezTo>
                    <a:pt x="27052" y="36291"/>
                    <a:pt x="26504" y="36124"/>
                    <a:pt x="25921" y="35981"/>
                  </a:cubicBezTo>
                  <a:cubicBezTo>
                    <a:pt x="24004" y="37505"/>
                    <a:pt x="21753" y="39029"/>
                    <a:pt x="19170" y="40660"/>
                  </a:cubicBezTo>
                  <a:cubicBezTo>
                    <a:pt x="16574" y="39029"/>
                    <a:pt x="14336" y="37505"/>
                    <a:pt x="12407" y="359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>
              <a:extLst>
                <a:ext uri="{FF2B5EF4-FFF2-40B4-BE49-F238E27FC236}">
                  <a16:creationId xmlns:a16="http://schemas.microsoft.com/office/drawing/2014/main" id="{031F87B3-A84C-FF2F-E475-210D18983E82}"/>
                </a:ext>
              </a:extLst>
            </p:cNvPr>
            <p:cNvSpPr/>
            <p:nvPr/>
          </p:nvSpPr>
          <p:spPr>
            <a:xfrm>
              <a:off x="9543350" y="2320425"/>
              <a:ext cx="1363900" cy="586725"/>
            </a:xfrm>
            <a:custGeom>
              <a:avLst/>
              <a:gdLst/>
              <a:ahLst/>
              <a:cxnLst/>
              <a:rect l="l" t="t" r="r" b="b"/>
              <a:pathLst>
                <a:path w="54556" h="23469" extrusionOk="0">
                  <a:moveTo>
                    <a:pt x="54554" y="19848"/>
                  </a:moveTo>
                  <a:cubicBezTo>
                    <a:pt x="54554" y="19849"/>
                    <a:pt x="54555" y="19850"/>
                    <a:pt x="54555" y="19850"/>
                  </a:cubicBezTo>
                  <a:cubicBezTo>
                    <a:pt x="54555" y="19850"/>
                    <a:pt x="54555" y="19849"/>
                    <a:pt x="54555" y="19849"/>
                  </a:cubicBezTo>
                  <a:cubicBezTo>
                    <a:pt x="54555" y="19848"/>
                    <a:pt x="54554" y="19848"/>
                    <a:pt x="54554" y="19848"/>
                  </a:cubicBezTo>
                  <a:close/>
                  <a:moveTo>
                    <a:pt x="1" y="19872"/>
                  </a:moveTo>
                  <a:lnTo>
                    <a:pt x="1" y="19872"/>
                  </a:lnTo>
                  <a:cubicBezTo>
                    <a:pt x="1" y="19872"/>
                    <a:pt x="1" y="19872"/>
                    <a:pt x="0" y="19872"/>
                  </a:cubicBezTo>
                  <a:cubicBezTo>
                    <a:pt x="1" y="19872"/>
                    <a:pt x="1" y="19873"/>
                    <a:pt x="1" y="19873"/>
                  </a:cubicBezTo>
                  <a:cubicBezTo>
                    <a:pt x="1" y="19873"/>
                    <a:pt x="1" y="19872"/>
                    <a:pt x="1" y="19872"/>
                  </a:cubicBezTo>
                  <a:close/>
                  <a:moveTo>
                    <a:pt x="27290" y="1"/>
                  </a:moveTo>
                  <a:cubicBezTo>
                    <a:pt x="17515" y="49"/>
                    <a:pt x="10907" y="3918"/>
                    <a:pt x="7025" y="6930"/>
                  </a:cubicBezTo>
                  <a:cubicBezTo>
                    <a:pt x="3126" y="10061"/>
                    <a:pt x="1900" y="12372"/>
                    <a:pt x="1789" y="12372"/>
                  </a:cubicBezTo>
                  <a:cubicBezTo>
                    <a:pt x="1788" y="12372"/>
                    <a:pt x="1787" y="12372"/>
                    <a:pt x="1786" y="12371"/>
                  </a:cubicBezTo>
                  <a:lnTo>
                    <a:pt x="1786" y="12371"/>
                  </a:lnTo>
                  <a:cubicBezTo>
                    <a:pt x="2334" y="12883"/>
                    <a:pt x="2894" y="13395"/>
                    <a:pt x="3453" y="13919"/>
                  </a:cubicBezTo>
                  <a:cubicBezTo>
                    <a:pt x="3096" y="14372"/>
                    <a:pt x="2763" y="14836"/>
                    <a:pt x="2453" y="15300"/>
                  </a:cubicBezTo>
                  <a:cubicBezTo>
                    <a:pt x="854" y="17640"/>
                    <a:pt x="33" y="19840"/>
                    <a:pt x="1" y="19872"/>
                  </a:cubicBezTo>
                  <a:lnTo>
                    <a:pt x="1" y="19872"/>
                  </a:lnTo>
                  <a:cubicBezTo>
                    <a:pt x="1406" y="19587"/>
                    <a:pt x="2811" y="19420"/>
                    <a:pt x="4168" y="19360"/>
                  </a:cubicBezTo>
                  <a:cubicBezTo>
                    <a:pt x="4763" y="20801"/>
                    <a:pt x="5454" y="22170"/>
                    <a:pt x="6216" y="23468"/>
                  </a:cubicBezTo>
                  <a:cubicBezTo>
                    <a:pt x="6728" y="22063"/>
                    <a:pt x="8121" y="19622"/>
                    <a:pt x="9645" y="17813"/>
                  </a:cubicBezTo>
                  <a:cubicBezTo>
                    <a:pt x="11133" y="15955"/>
                    <a:pt x="12740" y="14717"/>
                    <a:pt x="12704" y="14705"/>
                  </a:cubicBezTo>
                  <a:lnTo>
                    <a:pt x="12704" y="14705"/>
                  </a:lnTo>
                  <a:cubicBezTo>
                    <a:pt x="10836" y="15312"/>
                    <a:pt x="8956" y="16169"/>
                    <a:pt x="7123" y="17334"/>
                  </a:cubicBezTo>
                  <a:lnTo>
                    <a:pt x="7123" y="17334"/>
                  </a:lnTo>
                  <a:cubicBezTo>
                    <a:pt x="7236" y="17254"/>
                    <a:pt x="7705" y="16027"/>
                    <a:pt x="10359" y="13526"/>
                  </a:cubicBezTo>
                  <a:cubicBezTo>
                    <a:pt x="13062" y="11181"/>
                    <a:pt x="18098" y="7502"/>
                    <a:pt x="27278" y="7287"/>
                  </a:cubicBezTo>
                  <a:cubicBezTo>
                    <a:pt x="36457" y="7502"/>
                    <a:pt x="41470" y="11181"/>
                    <a:pt x="44196" y="13526"/>
                  </a:cubicBezTo>
                  <a:cubicBezTo>
                    <a:pt x="46744" y="15920"/>
                    <a:pt x="47280" y="17146"/>
                    <a:pt x="47411" y="17324"/>
                  </a:cubicBezTo>
                  <a:cubicBezTo>
                    <a:pt x="45601" y="16158"/>
                    <a:pt x="43720" y="15312"/>
                    <a:pt x="41851" y="14705"/>
                  </a:cubicBezTo>
                  <a:lnTo>
                    <a:pt x="41851" y="14705"/>
                  </a:lnTo>
                  <a:cubicBezTo>
                    <a:pt x="41815" y="14717"/>
                    <a:pt x="43423" y="15955"/>
                    <a:pt x="44911" y="17813"/>
                  </a:cubicBezTo>
                  <a:cubicBezTo>
                    <a:pt x="46447" y="19622"/>
                    <a:pt x="47840" y="22087"/>
                    <a:pt x="48340" y="23468"/>
                  </a:cubicBezTo>
                  <a:cubicBezTo>
                    <a:pt x="49114" y="22170"/>
                    <a:pt x="49792" y="20789"/>
                    <a:pt x="50388" y="19348"/>
                  </a:cubicBezTo>
                  <a:cubicBezTo>
                    <a:pt x="51757" y="19408"/>
                    <a:pt x="53137" y="19563"/>
                    <a:pt x="54554" y="19848"/>
                  </a:cubicBezTo>
                  <a:lnTo>
                    <a:pt x="54554" y="19848"/>
                  </a:lnTo>
                  <a:cubicBezTo>
                    <a:pt x="54521" y="19787"/>
                    <a:pt x="53701" y="17617"/>
                    <a:pt x="52126" y="15312"/>
                  </a:cubicBezTo>
                  <a:cubicBezTo>
                    <a:pt x="51828" y="14848"/>
                    <a:pt x="51495" y="14396"/>
                    <a:pt x="51138" y="13931"/>
                  </a:cubicBezTo>
                  <a:cubicBezTo>
                    <a:pt x="51685" y="13407"/>
                    <a:pt x="52245" y="12907"/>
                    <a:pt x="52805" y="12383"/>
                  </a:cubicBezTo>
                  <a:lnTo>
                    <a:pt x="52805" y="12383"/>
                  </a:lnTo>
                  <a:cubicBezTo>
                    <a:pt x="52804" y="12384"/>
                    <a:pt x="52802" y="12384"/>
                    <a:pt x="52801" y="12384"/>
                  </a:cubicBezTo>
                  <a:cubicBezTo>
                    <a:pt x="52673" y="12384"/>
                    <a:pt x="51455" y="10077"/>
                    <a:pt x="47566" y="6954"/>
                  </a:cubicBezTo>
                  <a:cubicBezTo>
                    <a:pt x="43673" y="3918"/>
                    <a:pt x="37065" y="60"/>
                    <a:pt x="27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641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5"/>
          <p:cNvSpPr/>
          <p:nvPr/>
        </p:nvSpPr>
        <p:spPr>
          <a:xfrm rot="-1053578">
            <a:off x="3251168" y="1549793"/>
            <a:ext cx="1444405" cy="1667648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5"/>
          <p:cNvSpPr/>
          <p:nvPr/>
        </p:nvSpPr>
        <p:spPr>
          <a:xfrm rot="822740">
            <a:off x="4613219" y="3184018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5"/>
          <p:cNvSpPr/>
          <p:nvPr/>
        </p:nvSpPr>
        <p:spPr>
          <a:xfrm>
            <a:off x="2490563" y="179385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5"/>
          <p:cNvSpPr/>
          <p:nvPr/>
        </p:nvSpPr>
        <p:spPr>
          <a:xfrm>
            <a:off x="2490563" y="343075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5"/>
          <p:cNvSpPr/>
          <p:nvPr/>
        </p:nvSpPr>
        <p:spPr>
          <a:xfrm>
            <a:off x="6230138" y="179385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5"/>
          <p:cNvSpPr/>
          <p:nvPr/>
        </p:nvSpPr>
        <p:spPr>
          <a:xfrm>
            <a:off x="6230138" y="343075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5"/>
          <p:cNvSpPr/>
          <p:nvPr/>
        </p:nvSpPr>
        <p:spPr>
          <a:xfrm>
            <a:off x="3979275" y="261230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5"/>
          <p:cNvSpPr/>
          <p:nvPr/>
        </p:nvSpPr>
        <p:spPr>
          <a:xfrm>
            <a:off x="4741425" y="261230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4" name="Google Shape;1044;p45"/>
          <p:cNvCxnSpPr>
            <a:stCxn id="1038" idx="3"/>
            <a:endCxn id="1042" idx="1"/>
          </p:cNvCxnSpPr>
          <p:nvPr/>
        </p:nvCxnSpPr>
        <p:spPr>
          <a:xfrm>
            <a:off x="2913863" y="2164200"/>
            <a:ext cx="1065300" cy="818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045;p45"/>
          <p:cNvCxnSpPr>
            <a:endCxn id="1042" idx="1"/>
          </p:cNvCxnSpPr>
          <p:nvPr/>
        </p:nvCxnSpPr>
        <p:spPr>
          <a:xfrm rot="10800000" flipH="1">
            <a:off x="2913975" y="2982650"/>
            <a:ext cx="1065300" cy="818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45"/>
          <p:cNvCxnSpPr>
            <a:stCxn id="1040" idx="1"/>
            <a:endCxn id="1043" idx="3"/>
          </p:cNvCxnSpPr>
          <p:nvPr/>
        </p:nvCxnSpPr>
        <p:spPr>
          <a:xfrm flipH="1">
            <a:off x="5164838" y="2164200"/>
            <a:ext cx="1065300" cy="818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45"/>
          <p:cNvCxnSpPr>
            <a:stCxn id="1041" idx="1"/>
            <a:endCxn id="1043" idx="3"/>
          </p:cNvCxnSpPr>
          <p:nvPr/>
        </p:nvCxnSpPr>
        <p:spPr>
          <a:xfrm rot="10800000">
            <a:off x="5164838" y="2982700"/>
            <a:ext cx="1065300" cy="818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048;p4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 4 properties of OOP</a:t>
            </a:r>
            <a:endParaRPr dirty="0"/>
          </a:p>
        </p:txBody>
      </p:sp>
      <p:grpSp>
        <p:nvGrpSpPr>
          <p:cNvPr id="1049" name="Google Shape;1049;p45"/>
          <p:cNvGrpSpPr/>
          <p:nvPr/>
        </p:nvGrpSpPr>
        <p:grpSpPr>
          <a:xfrm>
            <a:off x="2948591" y="1574996"/>
            <a:ext cx="3246641" cy="2517197"/>
            <a:chOff x="1961550" y="4923050"/>
            <a:chExt cx="1980625" cy="1535625"/>
          </a:xfrm>
        </p:grpSpPr>
        <p:sp>
          <p:nvSpPr>
            <p:cNvPr id="1050" name="Google Shape;1050;p45"/>
            <p:cNvSpPr/>
            <p:nvPr/>
          </p:nvSpPr>
          <p:spPr>
            <a:xfrm>
              <a:off x="1961550" y="4923050"/>
              <a:ext cx="1980625" cy="1535625"/>
            </a:xfrm>
            <a:custGeom>
              <a:avLst/>
              <a:gdLst/>
              <a:ahLst/>
              <a:cxnLst/>
              <a:rect l="l" t="t" r="r" b="b"/>
              <a:pathLst>
                <a:path w="79225" h="61425" extrusionOk="0">
                  <a:moveTo>
                    <a:pt x="58734" y="1"/>
                  </a:moveTo>
                  <a:lnTo>
                    <a:pt x="53590" y="3942"/>
                  </a:lnTo>
                  <a:cubicBezTo>
                    <a:pt x="53257" y="4216"/>
                    <a:pt x="52995" y="4632"/>
                    <a:pt x="52995" y="5180"/>
                  </a:cubicBezTo>
                  <a:cubicBezTo>
                    <a:pt x="52459" y="5335"/>
                    <a:pt x="52066" y="5704"/>
                    <a:pt x="51888" y="6228"/>
                  </a:cubicBezTo>
                  <a:cubicBezTo>
                    <a:pt x="51745" y="6621"/>
                    <a:pt x="51769" y="7014"/>
                    <a:pt x="51923" y="7383"/>
                  </a:cubicBezTo>
                  <a:lnTo>
                    <a:pt x="48494" y="13645"/>
                  </a:lnTo>
                  <a:cubicBezTo>
                    <a:pt x="47911" y="13288"/>
                    <a:pt x="47078" y="13110"/>
                    <a:pt x="46089" y="13026"/>
                  </a:cubicBezTo>
                  <a:lnTo>
                    <a:pt x="46089" y="12895"/>
                  </a:lnTo>
                  <a:lnTo>
                    <a:pt x="44565" y="12907"/>
                  </a:lnTo>
                  <a:lnTo>
                    <a:pt x="43649" y="12907"/>
                  </a:lnTo>
                  <a:cubicBezTo>
                    <a:pt x="42934" y="12907"/>
                    <a:pt x="42160" y="12895"/>
                    <a:pt x="41410" y="12895"/>
                  </a:cubicBezTo>
                  <a:cubicBezTo>
                    <a:pt x="40636" y="12871"/>
                    <a:pt x="39827" y="12871"/>
                    <a:pt x="39053" y="12871"/>
                  </a:cubicBezTo>
                  <a:cubicBezTo>
                    <a:pt x="35374" y="12871"/>
                    <a:pt x="33469" y="13026"/>
                    <a:pt x="32504" y="13729"/>
                  </a:cubicBezTo>
                  <a:cubicBezTo>
                    <a:pt x="32016" y="13931"/>
                    <a:pt x="31623" y="14348"/>
                    <a:pt x="31445" y="14872"/>
                  </a:cubicBezTo>
                  <a:cubicBezTo>
                    <a:pt x="31421" y="14943"/>
                    <a:pt x="31409" y="15038"/>
                    <a:pt x="31385" y="15110"/>
                  </a:cubicBezTo>
                  <a:lnTo>
                    <a:pt x="27301" y="7656"/>
                  </a:lnTo>
                  <a:cubicBezTo>
                    <a:pt x="27456" y="7299"/>
                    <a:pt x="27480" y="6906"/>
                    <a:pt x="27361" y="6525"/>
                  </a:cubicBezTo>
                  <a:cubicBezTo>
                    <a:pt x="27218" y="6109"/>
                    <a:pt x="26849" y="5632"/>
                    <a:pt x="26230" y="5454"/>
                  </a:cubicBezTo>
                  <a:lnTo>
                    <a:pt x="26253" y="4680"/>
                  </a:lnTo>
                  <a:lnTo>
                    <a:pt x="20491" y="251"/>
                  </a:lnTo>
                  <a:lnTo>
                    <a:pt x="20491" y="251"/>
                  </a:lnTo>
                  <a:lnTo>
                    <a:pt x="20991" y="7490"/>
                  </a:lnTo>
                  <a:lnTo>
                    <a:pt x="21622" y="7895"/>
                  </a:lnTo>
                  <a:cubicBezTo>
                    <a:pt x="21551" y="8109"/>
                    <a:pt x="21527" y="8335"/>
                    <a:pt x="21551" y="8585"/>
                  </a:cubicBezTo>
                  <a:cubicBezTo>
                    <a:pt x="21562" y="8788"/>
                    <a:pt x="21646" y="8990"/>
                    <a:pt x="21741" y="9180"/>
                  </a:cubicBezTo>
                  <a:cubicBezTo>
                    <a:pt x="20765" y="9764"/>
                    <a:pt x="19765" y="9895"/>
                    <a:pt x="18586" y="10050"/>
                  </a:cubicBezTo>
                  <a:cubicBezTo>
                    <a:pt x="16324" y="10347"/>
                    <a:pt x="13526" y="10704"/>
                    <a:pt x="10823" y="14753"/>
                  </a:cubicBezTo>
                  <a:lnTo>
                    <a:pt x="10311" y="15515"/>
                  </a:lnTo>
                  <a:lnTo>
                    <a:pt x="11347" y="17420"/>
                  </a:lnTo>
                  <a:cubicBezTo>
                    <a:pt x="9513" y="18551"/>
                    <a:pt x="7442" y="19217"/>
                    <a:pt x="4894" y="19503"/>
                  </a:cubicBezTo>
                  <a:lnTo>
                    <a:pt x="0" y="20039"/>
                  </a:lnTo>
                  <a:lnTo>
                    <a:pt x="4358" y="22325"/>
                  </a:lnTo>
                  <a:cubicBezTo>
                    <a:pt x="5525" y="22932"/>
                    <a:pt x="6311" y="23325"/>
                    <a:pt x="7203" y="23730"/>
                  </a:cubicBezTo>
                  <a:cubicBezTo>
                    <a:pt x="6977" y="24099"/>
                    <a:pt x="6739" y="24468"/>
                    <a:pt x="6418" y="24932"/>
                  </a:cubicBezTo>
                  <a:lnTo>
                    <a:pt x="4525" y="27659"/>
                  </a:lnTo>
                  <a:lnTo>
                    <a:pt x="7811" y="27302"/>
                  </a:lnTo>
                  <a:cubicBezTo>
                    <a:pt x="13073" y="26730"/>
                    <a:pt x="16895" y="24647"/>
                    <a:pt x="20217" y="20539"/>
                  </a:cubicBezTo>
                  <a:lnTo>
                    <a:pt x="20848" y="19753"/>
                  </a:lnTo>
                  <a:lnTo>
                    <a:pt x="19955" y="18086"/>
                  </a:lnTo>
                  <a:cubicBezTo>
                    <a:pt x="20955" y="17705"/>
                    <a:pt x="21789" y="17622"/>
                    <a:pt x="22610" y="17527"/>
                  </a:cubicBezTo>
                  <a:cubicBezTo>
                    <a:pt x="23801" y="17408"/>
                    <a:pt x="25015" y="17277"/>
                    <a:pt x="26325" y="16408"/>
                  </a:cubicBezTo>
                  <a:lnTo>
                    <a:pt x="27146" y="17872"/>
                  </a:lnTo>
                  <a:lnTo>
                    <a:pt x="22741" y="19706"/>
                  </a:lnTo>
                  <a:lnTo>
                    <a:pt x="27956" y="47685"/>
                  </a:lnTo>
                  <a:lnTo>
                    <a:pt x="29528" y="48209"/>
                  </a:lnTo>
                  <a:lnTo>
                    <a:pt x="25361" y="55793"/>
                  </a:lnTo>
                  <a:cubicBezTo>
                    <a:pt x="24718" y="56151"/>
                    <a:pt x="24241" y="56746"/>
                    <a:pt x="24051" y="57508"/>
                  </a:cubicBezTo>
                  <a:cubicBezTo>
                    <a:pt x="23706" y="58806"/>
                    <a:pt x="24301" y="60127"/>
                    <a:pt x="25515" y="60818"/>
                  </a:cubicBezTo>
                  <a:lnTo>
                    <a:pt x="25551" y="60842"/>
                  </a:lnTo>
                  <a:lnTo>
                    <a:pt x="25599" y="60853"/>
                  </a:lnTo>
                  <a:cubicBezTo>
                    <a:pt x="26063" y="61068"/>
                    <a:pt x="26515" y="61187"/>
                    <a:pt x="26992" y="61187"/>
                  </a:cubicBezTo>
                  <a:cubicBezTo>
                    <a:pt x="28206" y="61187"/>
                    <a:pt x="29278" y="60413"/>
                    <a:pt x="29659" y="59270"/>
                  </a:cubicBezTo>
                  <a:cubicBezTo>
                    <a:pt x="29778" y="58925"/>
                    <a:pt x="29825" y="58579"/>
                    <a:pt x="29813" y="58234"/>
                  </a:cubicBezTo>
                  <a:lnTo>
                    <a:pt x="34421" y="49828"/>
                  </a:lnTo>
                  <a:lnTo>
                    <a:pt x="40589" y="51888"/>
                  </a:lnTo>
                  <a:lnTo>
                    <a:pt x="45006" y="50412"/>
                  </a:lnTo>
                  <a:lnTo>
                    <a:pt x="49423" y="58460"/>
                  </a:lnTo>
                  <a:cubicBezTo>
                    <a:pt x="49411" y="58806"/>
                    <a:pt x="49459" y="59163"/>
                    <a:pt x="49578" y="59508"/>
                  </a:cubicBezTo>
                  <a:cubicBezTo>
                    <a:pt x="49983" y="60651"/>
                    <a:pt x="51066" y="61425"/>
                    <a:pt x="52281" y="61425"/>
                  </a:cubicBezTo>
                  <a:cubicBezTo>
                    <a:pt x="52757" y="61425"/>
                    <a:pt x="53221" y="61306"/>
                    <a:pt x="53650" y="61080"/>
                  </a:cubicBezTo>
                  <a:lnTo>
                    <a:pt x="53697" y="61068"/>
                  </a:lnTo>
                  <a:lnTo>
                    <a:pt x="53745" y="61032"/>
                  </a:lnTo>
                  <a:cubicBezTo>
                    <a:pt x="54959" y="60318"/>
                    <a:pt x="55543" y="59044"/>
                    <a:pt x="55198" y="57758"/>
                  </a:cubicBezTo>
                  <a:cubicBezTo>
                    <a:pt x="54995" y="57020"/>
                    <a:pt x="54519" y="56424"/>
                    <a:pt x="53888" y="56055"/>
                  </a:cubicBezTo>
                  <a:lnTo>
                    <a:pt x="49887" y="48757"/>
                  </a:lnTo>
                  <a:lnTo>
                    <a:pt x="53209" y="47661"/>
                  </a:lnTo>
                  <a:lnTo>
                    <a:pt x="58412" y="19706"/>
                  </a:lnTo>
                  <a:lnTo>
                    <a:pt x="52364" y="17134"/>
                  </a:lnTo>
                  <a:lnTo>
                    <a:pt x="52900" y="16146"/>
                  </a:lnTo>
                  <a:cubicBezTo>
                    <a:pt x="54221" y="17027"/>
                    <a:pt x="55424" y="17158"/>
                    <a:pt x="56603" y="17277"/>
                  </a:cubicBezTo>
                  <a:cubicBezTo>
                    <a:pt x="57424" y="17372"/>
                    <a:pt x="58257" y="17443"/>
                    <a:pt x="59270" y="17836"/>
                  </a:cubicBezTo>
                  <a:lnTo>
                    <a:pt x="58377" y="19503"/>
                  </a:lnTo>
                  <a:lnTo>
                    <a:pt x="59008" y="20289"/>
                  </a:lnTo>
                  <a:cubicBezTo>
                    <a:pt x="62341" y="24397"/>
                    <a:pt x="66175" y="26480"/>
                    <a:pt x="71414" y="27040"/>
                  </a:cubicBezTo>
                  <a:lnTo>
                    <a:pt x="74700" y="27397"/>
                  </a:lnTo>
                  <a:lnTo>
                    <a:pt x="72807" y="24682"/>
                  </a:lnTo>
                  <a:cubicBezTo>
                    <a:pt x="72485" y="24218"/>
                    <a:pt x="72247" y="23861"/>
                    <a:pt x="72021" y="23468"/>
                  </a:cubicBezTo>
                  <a:cubicBezTo>
                    <a:pt x="72926" y="23075"/>
                    <a:pt x="73700" y="22682"/>
                    <a:pt x="74867" y="22075"/>
                  </a:cubicBezTo>
                  <a:lnTo>
                    <a:pt x="79224" y="19777"/>
                  </a:lnTo>
                  <a:lnTo>
                    <a:pt x="74331" y="19241"/>
                  </a:lnTo>
                  <a:cubicBezTo>
                    <a:pt x="71783" y="18967"/>
                    <a:pt x="69699" y="18289"/>
                    <a:pt x="67878" y="17158"/>
                  </a:cubicBezTo>
                  <a:lnTo>
                    <a:pt x="68914" y="15253"/>
                  </a:lnTo>
                  <a:lnTo>
                    <a:pt x="68402" y="14503"/>
                  </a:lnTo>
                  <a:cubicBezTo>
                    <a:pt x="65699" y="10431"/>
                    <a:pt x="62877" y="10073"/>
                    <a:pt x="60639" y="9800"/>
                  </a:cubicBezTo>
                  <a:cubicBezTo>
                    <a:pt x="59472" y="9633"/>
                    <a:pt x="58472" y="9514"/>
                    <a:pt x="57484" y="8930"/>
                  </a:cubicBezTo>
                  <a:cubicBezTo>
                    <a:pt x="57567" y="8764"/>
                    <a:pt x="57626" y="8573"/>
                    <a:pt x="57662" y="8371"/>
                  </a:cubicBezTo>
                  <a:cubicBezTo>
                    <a:pt x="57686" y="8109"/>
                    <a:pt x="57662" y="7859"/>
                    <a:pt x="57579" y="7633"/>
                  </a:cubicBezTo>
                  <a:lnTo>
                    <a:pt x="58234" y="7240"/>
                  </a:lnTo>
                  <a:lnTo>
                    <a:pt x="58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760000" algn="bl" rotWithShape="0">
                <a:srgbClr val="000000">
                  <a:alpha val="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2649125" y="5112675"/>
              <a:ext cx="702500" cy="1250750"/>
            </a:xfrm>
            <a:custGeom>
              <a:avLst/>
              <a:gdLst/>
              <a:ahLst/>
              <a:cxnLst/>
              <a:rect l="l" t="t" r="r" b="b"/>
              <a:pathLst>
                <a:path w="28100" h="50030" extrusionOk="0">
                  <a:moveTo>
                    <a:pt x="27147" y="0"/>
                  </a:moveTo>
                  <a:lnTo>
                    <a:pt x="28099" y="524"/>
                  </a:lnTo>
                  <a:lnTo>
                    <a:pt x="906" y="50030"/>
                  </a:lnTo>
                  <a:lnTo>
                    <a:pt x="1" y="49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2626800" y="5101350"/>
              <a:ext cx="701000" cy="1249875"/>
            </a:xfrm>
            <a:custGeom>
              <a:avLst/>
              <a:gdLst/>
              <a:ahLst/>
              <a:cxnLst/>
              <a:rect l="l" t="t" r="r" b="b"/>
              <a:pathLst>
                <a:path w="28040" h="49995" extrusionOk="0">
                  <a:moveTo>
                    <a:pt x="894" y="49995"/>
                  </a:moveTo>
                  <a:lnTo>
                    <a:pt x="1" y="49519"/>
                  </a:lnTo>
                  <a:lnTo>
                    <a:pt x="27195" y="1"/>
                  </a:lnTo>
                  <a:lnTo>
                    <a:pt x="28040" y="4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2617575" y="6350625"/>
              <a:ext cx="56875" cy="68475"/>
            </a:xfrm>
            <a:custGeom>
              <a:avLst/>
              <a:gdLst/>
              <a:ahLst/>
              <a:cxnLst/>
              <a:rect l="l" t="t" r="r" b="b"/>
              <a:pathLst>
                <a:path w="2275" h="2739" extrusionOk="0">
                  <a:moveTo>
                    <a:pt x="1263" y="0"/>
                  </a:moveTo>
                  <a:cubicBezTo>
                    <a:pt x="1977" y="381"/>
                    <a:pt x="2275" y="1214"/>
                    <a:pt x="1917" y="1869"/>
                  </a:cubicBezTo>
                  <a:cubicBezTo>
                    <a:pt x="1572" y="2524"/>
                    <a:pt x="715" y="2738"/>
                    <a:pt x="1" y="23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2592575" y="6341675"/>
              <a:ext cx="56875" cy="68500"/>
            </a:xfrm>
            <a:custGeom>
              <a:avLst/>
              <a:gdLst/>
              <a:ahLst/>
              <a:cxnLst/>
              <a:rect l="l" t="t" r="r" b="b"/>
              <a:pathLst>
                <a:path w="2275" h="2740" extrusionOk="0">
                  <a:moveTo>
                    <a:pt x="1012" y="2739"/>
                  </a:moveTo>
                  <a:cubicBezTo>
                    <a:pt x="298" y="2370"/>
                    <a:pt x="0" y="1537"/>
                    <a:pt x="358" y="882"/>
                  </a:cubicBezTo>
                  <a:cubicBezTo>
                    <a:pt x="703" y="227"/>
                    <a:pt x="1560" y="1"/>
                    <a:pt x="2275" y="3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3293250" y="5086775"/>
              <a:ext cx="74750" cy="43475"/>
            </a:xfrm>
            <a:custGeom>
              <a:avLst/>
              <a:gdLst/>
              <a:ahLst/>
              <a:cxnLst/>
              <a:rect l="l" t="t" r="r" b="b"/>
              <a:pathLst>
                <a:path w="2990" h="1739" extrusionOk="0">
                  <a:moveTo>
                    <a:pt x="295" y="0"/>
                  </a:moveTo>
                  <a:cubicBezTo>
                    <a:pt x="191" y="0"/>
                    <a:pt x="108" y="36"/>
                    <a:pt x="72" y="107"/>
                  </a:cubicBezTo>
                  <a:cubicBezTo>
                    <a:pt x="1" y="238"/>
                    <a:pt x="144" y="441"/>
                    <a:pt x="382" y="584"/>
                  </a:cubicBezTo>
                  <a:lnTo>
                    <a:pt x="2346" y="1631"/>
                  </a:lnTo>
                  <a:cubicBezTo>
                    <a:pt x="2465" y="1703"/>
                    <a:pt x="2590" y="1738"/>
                    <a:pt x="2695" y="1738"/>
                  </a:cubicBezTo>
                  <a:cubicBezTo>
                    <a:pt x="2799" y="1738"/>
                    <a:pt x="2882" y="1703"/>
                    <a:pt x="2918" y="1631"/>
                  </a:cubicBezTo>
                  <a:cubicBezTo>
                    <a:pt x="2989" y="1500"/>
                    <a:pt x="2846" y="1286"/>
                    <a:pt x="2608" y="1155"/>
                  </a:cubicBezTo>
                  <a:lnTo>
                    <a:pt x="644" y="107"/>
                  </a:lnTo>
                  <a:cubicBezTo>
                    <a:pt x="525" y="36"/>
                    <a:pt x="400" y="0"/>
                    <a:pt x="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3324800" y="5003725"/>
              <a:ext cx="61950" cy="102700"/>
            </a:xfrm>
            <a:custGeom>
              <a:avLst/>
              <a:gdLst/>
              <a:ahLst/>
              <a:cxnLst/>
              <a:rect l="l" t="t" r="r" b="b"/>
              <a:pathLst>
                <a:path w="2478" h="4108" extrusionOk="0">
                  <a:moveTo>
                    <a:pt x="2477" y="0"/>
                  </a:moveTo>
                  <a:lnTo>
                    <a:pt x="1" y="1905"/>
                  </a:lnTo>
                  <a:lnTo>
                    <a:pt x="60" y="3798"/>
                  </a:lnTo>
                  <a:lnTo>
                    <a:pt x="656" y="4108"/>
                  </a:lnTo>
                  <a:lnTo>
                    <a:pt x="2263" y="3120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3240875" y="5104625"/>
              <a:ext cx="399475" cy="321800"/>
            </a:xfrm>
            <a:custGeom>
              <a:avLst/>
              <a:gdLst/>
              <a:ahLst/>
              <a:cxnLst/>
              <a:rect l="l" t="t" r="r" b="b"/>
              <a:pathLst>
                <a:path w="15979" h="12872" extrusionOk="0">
                  <a:moveTo>
                    <a:pt x="2584" y="1"/>
                  </a:moveTo>
                  <a:lnTo>
                    <a:pt x="0" y="4811"/>
                  </a:lnTo>
                  <a:cubicBezTo>
                    <a:pt x="3727" y="10395"/>
                    <a:pt x="5310" y="7132"/>
                    <a:pt x="10192" y="9895"/>
                  </a:cubicBezTo>
                  <a:cubicBezTo>
                    <a:pt x="11383" y="10573"/>
                    <a:pt x="12466" y="11502"/>
                    <a:pt x="13395" y="12871"/>
                  </a:cubicBezTo>
                  <a:lnTo>
                    <a:pt x="15978" y="8049"/>
                  </a:lnTo>
                  <a:cubicBezTo>
                    <a:pt x="11323" y="1108"/>
                    <a:pt x="7227" y="6942"/>
                    <a:pt x="2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3466200" y="5346925"/>
              <a:ext cx="111950" cy="74425"/>
            </a:xfrm>
            <a:custGeom>
              <a:avLst/>
              <a:gdLst/>
              <a:ahLst/>
              <a:cxnLst/>
              <a:rect l="l" t="t" r="r" b="b"/>
              <a:pathLst>
                <a:path w="4478" h="2977" extrusionOk="0">
                  <a:moveTo>
                    <a:pt x="1286" y="0"/>
                  </a:moveTo>
                  <a:lnTo>
                    <a:pt x="0" y="2381"/>
                  </a:lnTo>
                  <a:cubicBezTo>
                    <a:pt x="636" y="2207"/>
                    <a:pt x="1209" y="2140"/>
                    <a:pt x="1717" y="2140"/>
                  </a:cubicBezTo>
                  <a:cubicBezTo>
                    <a:pt x="3503" y="2140"/>
                    <a:pt x="4477" y="2977"/>
                    <a:pt x="4477" y="2977"/>
                  </a:cubicBezTo>
                  <a:cubicBezTo>
                    <a:pt x="3572" y="1608"/>
                    <a:pt x="2489" y="667"/>
                    <a:pt x="1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3466200" y="5363300"/>
              <a:ext cx="349175" cy="198250"/>
            </a:xfrm>
            <a:custGeom>
              <a:avLst/>
              <a:gdLst/>
              <a:ahLst/>
              <a:cxnLst/>
              <a:rect l="l" t="t" r="r" b="b"/>
              <a:pathLst>
                <a:path w="13967" h="7930" extrusionOk="0">
                  <a:moveTo>
                    <a:pt x="5715" y="0"/>
                  </a:moveTo>
                  <a:lnTo>
                    <a:pt x="4477" y="2322"/>
                  </a:lnTo>
                  <a:cubicBezTo>
                    <a:pt x="4477" y="2322"/>
                    <a:pt x="3503" y="1485"/>
                    <a:pt x="1717" y="1485"/>
                  </a:cubicBezTo>
                  <a:cubicBezTo>
                    <a:pt x="1209" y="1485"/>
                    <a:pt x="636" y="1552"/>
                    <a:pt x="0" y="1726"/>
                  </a:cubicBezTo>
                  <a:cubicBezTo>
                    <a:pt x="3096" y="5525"/>
                    <a:pt x="6537" y="7394"/>
                    <a:pt x="11383" y="7930"/>
                  </a:cubicBezTo>
                  <a:cubicBezTo>
                    <a:pt x="10692" y="6918"/>
                    <a:pt x="10359" y="6346"/>
                    <a:pt x="9740" y="5120"/>
                  </a:cubicBezTo>
                  <a:cubicBezTo>
                    <a:pt x="11383" y="4429"/>
                    <a:pt x="12252" y="4036"/>
                    <a:pt x="13966" y="3108"/>
                  </a:cubicBezTo>
                  <a:cubicBezTo>
                    <a:pt x="10668" y="2750"/>
                    <a:pt x="8037" y="1774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2552700" y="5119200"/>
              <a:ext cx="702475" cy="1250475"/>
            </a:xfrm>
            <a:custGeom>
              <a:avLst/>
              <a:gdLst/>
              <a:ahLst/>
              <a:cxnLst/>
              <a:rect l="l" t="t" r="r" b="b"/>
              <a:pathLst>
                <a:path w="28099" h="50019" extrusionOk="0">
                  <a:moveTo>
                    <a:pt x="941" y="1"/>
                  </a:moveTo>
                  <a:lnTo>
                    <a:pt x="0" y="501"/>
                  </a:lnTo>
                  <a:lnTo>
                    <a:pt x="27182" y="50019"/>
                  </a:lnTo>
                  <a:lnTo>
                    <a:pt x="28099" y="4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2576200" y="5107600"/>
              <a:ext cx="701300" cy="1249875"/>
            </a:xfrm>
            <a:custGeom>
              <a:avLst/>
              <a:gdLst/>
              <a:ahLst/>
              <a:cxnLst/>
              <a:rect l="l" t="t" r="r" b="b"/>
              <a:pathLst>
                <a:path w="28052" h="49995" extrusionOk="0">
                  <a:moveTo>
                    <a:pt x="27159" y="49995"/>
                  </a:moveTo>
                  <a:lnTo>
                    <a:pt x="28052" y="49519"/>
                  </a:lnTo>
                  <a:lnTo>
                    <a:pt x="870" y="1"/>
                  </a:lnTo>
                  <a:lnTo>
                    <a:pt x="1" y="4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3229850" y="6357150"/>
              <a:ext cx="57175" cy="68500"/>
            </a:xfrm>
            <a:custGeom>
              <a:avLst/>
              <a:gdLst/>
              <a:ahLst/>
              <a:cxnLst/>
              <a:rect l="l" t="t" r="r" b="b"/>
              <a:pathLst>
                <a:path w="2287" h="2740" extrusionOk="0">
                  <a:moveTo>
                    <a:pt x="1013" y="1"/>
                  </a:moveTo>
                  <a:cubicBezTo>
                    <a:pt x="298" y="370"/>
                    <a:pt x="1" y="1203"/>
                    <a:pt x="358" y="1858"/>
                  </a:cubicBezTo>
                  <a:cubicBezTo>
                    <a:pt x="703" y="2513"/>
                    <a:pt x="1572" y="2739"/>
                    <a:pt x="2287" y="23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3254850" y="6347625"/>
              <a:ext cx="56875" cy="68500"/>
            </a:xfrm>
            <a:custGeom>
              <a:avLst/>
              <a:gdLst/>
              <a:ahLst/>
              <a:cxnLst/>
              <a:rect l="l" t="t" r="r" b="b"/>
              <a:pathLst>
                <a:path w="2275" h="2740" extrusionOk="0">
                  <a:moveTo>
                    <a:pt x="1263" y="2739"/>
                  </a:moveTo>
                  <a:cubicBezTo>
                    <a:pt x="1977" y="2370"/>
                    <a:pt x="2275" y="1537"/>
                    <a:pt x="1918" y="882"/>
                  </a:cubicBezTo>
                  <a:cubicBezTo>
                    <a:pt x="1584" y="227"/>
                    <a:pt x="715" y="1"/>
                    <a:pt x="1" y="3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2536325" y="5092950"/>
              <a:ext cx="75025" cy="43325"/>
            </a:xfrm>
            <a:custGeom>
              <a:avLst/>
              <a:gdLst/>
              <a:ahLst/>
              <a:cxnLst/>
              <a:rect l="l" t="t" r="r" b="b"/>
              <a:pathLst>
                <a:path w="3001" h="1733" extrusionOk="0">
                  <a:moveTo>
                    <a:pt x="2700" y="0"/>
                  </a:moveTo>
                  <a:cubicBezTo>
                    <a:pt x="2599" y="0"/>
                    <a:pt x="2477" y="33"/>
                    <a:pt x="2358" y="98"/>
                  </a:cubicBezTo>
                  <a:lnTo>
                    <a:pt x="393" y="1158"/>
                  </a:lnTo>
                  <a:cubicBezTo>
                    <a:pt x="143" y="1289"/>
                    <a:pt x="0" y="1491"/>
                    <a:pt x="84" y="1634"/>
                  </a:cubicBezTo>
                  <a:cubicBezTo>
                    <a:pt x="119" y="1700"/>
                    <a:pt x="200" y="1733"/>
                    <a:pt x="301" y="1733"/>
                  </a:cubicBezTo>
                  <a:cubicBezTo>
                    <a:pt x="402" y="1733"/>
                    <a:pt x="524" y="1700"/>
                    <a:pt x="643" y="1634"/>
                  </a:cubicBezTo>
                  <a:lnTo>
                    <a:pt x="2608" y="575"/>
                  </a:lnTo>
                  <a:cubicBezTo>
                    <a:pt x="2846" y="444"/>
                    <a:pt x="3001" y="229"/>
                    <a:pt x="2917" y="98"/>
                  </a:cubicBezTo>
                  <a:cubicBezTo>
                    <a:pt x="2881" y="33"/>
                    <a:pt x="2801" y="0"/>
                    <a:pt x="2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2517575" y="5009675"/>
              <a:ext cx="61925" cy="102725"/>
            </a:xfrm>
            <a:custGeom>
              <a:avLst/>
              <a:gdLst/>
              <a:ahLst/>
              <a:cxnLst/>
              <a:rect l="l" t="t" r="r" b="b"/>
              <a:pathLst>
                <a:path w="2477" h="4109" extrusionOk="0">
                  <a:moveTo>
                    <a:pt x="0" y="0"/>
                  </a:moveTo>
                  <a:lnTo>
                    <a:pt x="214" y="3132"/>
                  </a:lnTo>
                  <a:lnTo>
                    <a:pt x="1822" y="4108"/>
                  </a:lnTo>
                  <a:lnTo>
                    <a:pt x="2417" y="3799"/>
                  </a:lnTo>
                  <a:lnTo>
                    <a:pt x="2477" y="1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2263950" y="5110575"/>
              <a:ext cx="399800" cy="321800"/>
            </a:xfrm>
            <a:custGeom>
              <a:avLst/>
              <a:gdLst/>
              <a:ahLst/>
              <a:cxnLst/>
              <a:rect l="l" t="t" r="r" b="b"/>
              <a:pathLst>
                <a:path w="15992" h="12872" extrusionOk="0">
                  <a:moveTo>
                    <a:pt x="13395" y="1"/>
                  </a:moveTo>
                  <a:cubicBezTo>
                    <a:pt x="8752" y="6954"/>
                    <a:pt x="4644" y="1108"/>
                    <a:pt x="1" y="8073"/>
                  </a:cubicBezTo>
                  <a:lnTo>
                    <a:pt x="2597" y="12871"/>
                  </a:lnTo>
                  <a:cubicBezTo>
                    <a:pt x="3501" y="11502"/>
                    <a:pt x="4609" y="10573"/>
                    <a:pt x="5799" y="9895"/>
                  </a:cubicBezTo>
                  <a:cubicBezTo>
                    <a:pt x="10669" y="7133"/>
                    <a:pt x="12252" y="10395"/>
                    <a:pt x="15991" y="4811"/>
                  </a:cubicBezTo>
                  <a:lnTo>
                    <a:pt x="13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2325875" y="5352875"/>
              <a:ext cx="111950" cy="74425"/>
            </a:xfrm>
            <a:custGeom>
              <a:avLst/>
              <a:gdLst/>
              <a:ahLst/>
              <a:cxnLst/>
              <a:rect l="l" t="t" r="r" b="b"/>
              <a:pathLst>
                <a:path w="4478" h="2977" extrusionOk="0">
                  <a:moveTo>
                    <a:pt x="3203" y="0"/>
                  </a:moveTo>
                  <a:cubicBezTo>
                    <a:pt x="2013" y="667"/>
                    <a:pt x="917" y="1620"/>
                    <a:pt x="0" y="2977"/>
                  </a:cubicBezTo>
                  <a:cubicBezTo>
                    <a:pt x="0" y="2977"/>
                    <a:pt x="975" y="2140"/>
                    <a:pt x="2760" y="2140"/>
                  </a:cubicBezTo>
                  <a:cubicBezTo>
                    <a:pt x="3268" y="2140"/>
                    <a:pt x="3842" y="2208"/>
                    <a:pt x="4477" y="2382"/>
                  </a:cubicBezTo>
                  <a:lnTo>
                    <a:pt x="3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2089225" y="5369550"/>
              <a:ext cx="348900" cy="198250"/>
            </a:xfrm>
            <a:custGeom>
              <a:avLst/>
              <a:gdLst/>
              <a:ahLst/>
              <a:cxnLst/>
              <a:rect l="l" t="t" r="r" b="b"/>
              <a:pathLst>
                <a:path w="13956" h="7930" extrusionOk="0">
                  <a:moveTo>
                    <a:pt x="8240" y="0"/>
                  </a:moveTo>
                  <a:cubicBezTo>
                    <a:pt x="5918" y="1774"/>
                    <a:pt x="3287" y="2750"/>
                    <a:pt x="1" y="3108"/>
                  </a:cubicBezTo>
                  <a:cubicBezTo>
                    <a:pt x="1715" y="4036"/>
                    <a:pt x="2561" y="4417"/>
                    <a:pt x="4228" y="5120"/>
                  </a:cubicBezTo>
                  <a:cubicBezTo>
                    <a:pt x="3597" y="6358"/>
                    <a:pt x="3275" y="6918"/>
                    <a:pt x="2573" y="7930"/>
                  </a:cubicBezTo>
                  <a:cubicBezTo>
                    <a:pt x="7430" y="7394"/>
                    <a:pt x="10859" y="5525"/>
                    <a:pt x="13955" y="1726"/>
                  </a:cubicBezTo>
                  <a:cubicBezTo>
                    <a:pt x="13320" y="1552"/>
                    <a:pt x="12746" y="1485"/>
                    <a:pt x="12238" y="1485"/>
                  </a:cubicBezTo>
                  <a:cubicBezTo>
                    <a:pt x="10453" y="1485"/>
                    <a:pt x="9478" y="2322"/>
                    <a:pt x="9478" y="2322"/>
                  </a:cubicBezTo>
                  <a:lnTo>
                    <a:pt x="8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2976250" y="5345425"/>
              <a:ext cx="403350" cy="834950"/>
            </a:xfrm>
            <a:custGeom>
              <a:avLst/>
              <a:gdLst/>
              <a:ahLst/>
              <a:cxnLst/>
              <a:rect l="l" t="t" r="r" b="b"/>
              <a:pathLst>
                <a:path w="16134" h="33398" extrusionOk="0">
                  <a:moveTo>
                    <a:pt x="7287" y="1"/>
                  </a:moveTo>
                  <a:lnTo>
                    <a:pt x="7287" y="1"/>
                  </a:lnTo>
                  <a:cubicBezTo>
                    <a:pt x="7763" y="1799"/>
                    <a:pt x="9538" y="5013"/>
                    <a:pt x="9764" y="6418"/>
                  </a:cubicBezTo>
                  <a:cubicBezTo>
                    <a:pt x="10180" y="6632"/>
                    <a:pt x="9871" y="7633"/>
                    <a:pt x="10359" y="8109"/>
                  </a:cubicBezTo>
                  <a:cubicBezTo>
                    <a:pt x="10859" y="8585"/>
                    <a:pt x="11014" y="9883"/>
                    <a:pt x="10871" y="10288"/>
                  </a:cubicBezTo>
                  <a:cubicBezTo>
                    <a:pt x="10728" y="10669"/>
                    <a:pt x="10407" y="11359"/>
                    <a:pt x="10597" y="11835"/>
                  </a:cubicBezTo>
                  <a:cubicBezTo>
                    <a:pt x="10800" y="12312"/>
                    <a:pt x="10597" y="12550"/>
                    <a:pt x="10597" y="12550"/>
                  </a:cubicBezTo>
                  <a:lnTo>
                    <a:pt x="10240" y="20860"/>
                  </a:lnTo>
                  <a:cubicBezTo>
                    <a:pt x="9180" y="24778"/>
                    <a:pt x="608" y="28040"/>
                    <a:pt x="1" y="28266"/>
                  </a:cubicBezTo>
                  <a:lnTo>
                    <a:pt x="1" y="33398"/>
                  </a:lnTo>
                  <a:lnTo>
                    <a:pt x="11312" y="29611"/>
                  </a:lnTo>
                  <a:lnTo>
                    <a:pt x="16134" y="373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2572925" y="5350775"/>
              <a:ext cx="403350" cy="829300"/>
            </a:xfrm>
            <a:custGeom>
              <a:avLst/>
              <a:gdLst/>
              <a:ahLst/>
              <a:cxnLst/>
              <a:rect l="l" t="t" r="r" b="b"/>
              <a:pathLst>
                <a:path w="16134" h="33172" extrusionOk="0">
                  <a:moveTo>
                    <a:pt x="8418" y="1"/>
                  </a:moveTo>
                  <a:lnTo>
                    <a:pt x="1" y="3501"/>
                  </a:lnTo>
                  <a:lnTo>
                    <a:pt x="4823" y="29386"/>
                  </a:lnTo>
                  <a:lnTo>
                    <a:pt x="16134" y="33172"/>
                  </a:lnTo>
                  <a:lnTo>
                    <a:pt x="16134" y="28028"/>
                  </a:lnTo>
                  <a:cubicBezTo>
                    <a:pt x="16131" y="28034"/>
                    <a:pt x="16127" y="28036"/>
                    <a:pt x="16123" y="28036"/>
                  </a:cubicBezTo>
                  <a:cubicBezTo>
                    <a:pt x="16111" y="28036"/>
                    <a:pt x="16098" y="28016"/>
                    <a:pt x="16098" y="28016"/>
                  </a:cubicBezTo>
                  <a:cubicBezTo>
                    <a:pt x="16098" y="28016"/>
                    <a:pt x="6918" y="24671"/>
                    <a:pt x="5823" y="20611"/>
                  </a:cubicBezTo>
                  <a:lnTo>
                    <a:pt x="5466" y="12288"/>
                  </a:lnTo>
                  <a:cubicBezTo>
                    <a:pt x="5466" y="12288"/>
                    <a:pt x="5263" y="12050"/>
                    <a:pt x="5466" y="11574"/>
                  </a:cubicBezTo>
                  <a:cubicBezTo>
                    <a:pt x="5656" y="11098"/>
                    <a:pt x="5311" y="10419"/>
                    <a:pt x="5180" y="10026"/>
                  </a:cubicBezTo>
                  <a:cubicBezTo>
                    <a:pt x="5049" y="9621"/>
                    <a:pt x="5204" y="8323"/>
                    <a:pt x="5704" y="7847"/>
                  </a:cubicBezTo>
                  <a:cubicBezTo>
                    <a:pt x="6192" y="7371"/>
                    <a:pt x="5882" y="6371"/>
                    <a:pt x="6299" y="6157"/>
                  </a:cubicBezTo>
                  <a:cubicBezTo>
                    <a:pt x="6513" y="4763"/>
                    <a:pt x="7942" y="181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2767600" y="5616300"/>
              <a:ext cx="12525" cy="15500"/>
            </a:xfrm>
            <a:custGeom>
              <a:avLst/>
              <a:gdLst/>
              <a:ahLst/>
              <a:cxnLst/>
              <a:rect l="l" t="t" r="r" b="b"/>
              <a:pathLst>
                <a:path w="501" h="620" extrusionOk="0">
                  <a:moveTo>
                    <a:pt x="250" y="0"/>
                  </a:moveTo>
                  <a:cubicBezTo>
                    <a:pt x="96" y="0"/>
                    <a:pt x="0" y="143"/>
                    <a:pt x="0" y="310"/>
                  </a:cubicBezTo>
                  <a:cubicBezTo>
                    <a:pt x="0" y="489"/>
                    <a:pt x="119" y="619"/>
                    <a:pt x="250" y="619"/>
                  </a:cubicBezTo>
                  <a:cubicBezTo>
                    <a:pt x="381" y="619"/>
                    <a:pt x="500" y="489"/>
                    <a:pt x="500" y="310"/>
                  </a:cubicBezTo>
                  <a:cubicBezTo>
                    <a:pt x="500" y="131"/>
                    <a:pt x="381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2773550" y="5566300"/>
              <a:ext cx="13425" cy="15800"/>
            </a:xfrm>
            <a:custGeom>
              <a:avLst/>
              <a:gdLst/>
              <a:ahLst/>
              <a:cxnLst/>
              <a:rect l="l" t="t" r="r" b="b"/>
              <a:pathLst>
                <a:path w="537" h="632" extrusionOk="0">
                  <a:moveTo>
                    <a:pt x="262" y="0"/>
                  </a:moveTo>
                  <a:cubicBezTo>
                    <a:pt x="131" y="0"/>
                    <a:pt x="12" y="143"/>
                    <a:pt x="0" y="310"/>
                  </a:cubicBezTo>
                  <a:cubicBezTo>
                    <a:pt x="0" y="488"/>
                    <a:pt x="120" y="631"/>
                    <a:pt x="262" y="631"/>
                  </a:cubicBezTo>
                  <a:cubicBezTo>
                    <a:pt x="417" y="631"/>
                    <a:pt x="536" y="476"/>
                    <a:pt x="536" y="310"/>
                  </a:cubicBezTo>
                  <a:cubicBezTo>
                    <a:pt x="536" y="143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2854225" y="5637425"/>
              <a:ext cx="13700" cy="16400"/>
            </a:xfrm>
            <a:custGeom>
              <a:avLst/>
              <a:gdLst/>
              <a:ahLst/>
              <a:cxnLst/>
              <a:rect l="l" t="t" r="r" b="b"/>
              <a:pathLst>
                <a:path w="548" h="656" extrusionOk="0">
                  <a:moveTo>
                    <a:pt x="262" y="1"/>
                  </a:moveTo>
                  <a:cubicBezTo>
                    <a:pt x="119" y="1"/>
                    <a:pt x="0" y="144"/>
                    <a:pt x="0" y="334"/>
                  </a:cubicBezTo>
                  <a:cubicBezTo>
                    <a:pt x="0" y="513"/>
                    <a:pt x="119" y="656"/>
                    <a:pt x="262" y="656"/>
                  </a:cubicBezTo>
                  <a:cubicBezTo>
                    <a:pt x="429" y="656"/>
                    <a:pt x="548" y="513"/>
                    <a:pt x="548" y="334"/>
                  </a:cubicBezTo>
                  <a:cubicBezTo>
                    <a:pt x="548" y="144"/>
                    <a:pt x="417" y="1"/>
                    <a:pt x="2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2867900" y="5564500"/>
              <a:ext cx="14925" cy="17900"/>
            </a:xfrm>
            <a:custGeom>
              <a:avLst/>
              <a:gdLst/>
              <a:ahLst/>
              <a:cxnLst/>
              <a:rect l="l" t="t" r="r" b="b"/>
              <a:pathLst>
                <a:path w="597" h="716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65" y="715"/>
                    <a:pt x="596" y="548"/>
                    <a:pt x="596" y="358"/>
                  </a:cubicBezTo>
                  <a:cubicBezTo>
                    <a:pt x="596" y="167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3170925" y="5616300"/>
              <a:ext cx="12525" cy="15500"/>
            </a:xfrm>
            <a:custGeom>
              <a:avLst/>
              <a:gdLst/>
              <a:ahLst/>
              <a:cxnLst/>
              <a:rect l="l" t="t" r="r" b="b"/>
              <a:pathLst>
                <a:path w="501" h="620" extrusionOk="0">
                  <a:moveTo>
                    <a:pt x="250" y="0"/>
                  </a:moveTo>
                  <a:cubicBezTo>
                    <a:pt x="119" y="0"/>
                    <a:pt x="0" y="143"/>
                    <a:pt x="0" y="310"/>
                  </a:cubicBezTo>
                  <a:cubicBezTo>
                    <a:pt x="0" y="489"/>
                    <a:pt x="119" y="619"/>
                    <a:pt x="250" y="619"/>
                  </a:cubicBezTo>
                  <a:cubicBezTo>
                    <a:pt x="381" y="619"/>
                    <a:pt x="500" y="489"/>
                    <a:pt x="500" y="310"/>
                  </a:cubicBezTo>
                  <a:cubicBezTo>
                    <a:pt x="500" y="131"/>
                    <a:pt x="381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3164075" y="5566300"/>
              <a:ext cx="13425" cy="15800"/>
            </a:xfrm>
            <a:custGeom>
              <a:avLst/>
              <a:gdLst/>
              <a:ahLst/>
              <a:cxnLst/>
              <a:rect l="l" t="t" r="r" b="b"/>
              <a:pathLst>
                <a:path w="537" h="632" extrusionOk="0">
                  <a:moveTo>
                    <a:pt x="274" y="0"/>
                  </a:moveTo>
                  <a:cubicBezTo>
                    <a:pt x="120" y="0"/>
                    <a:pt x="0" y="143"/>
                    <a:pt x="0" y="310"/>
                  </a:cubicBezTo>
                  <a:cubicBezTo>
                    <a:pt x="0" y="488"/>
                    <a:pt x="120" y="631"/>
                    <a:pt x="274" y="631"/>
                  </a:cubicBezTo>
                  <a:cubicBezTo>
                    <a:pt x="417" y="631"/>
                    <a:pt x="536" y="476"/>
                    <a:pt x="536" y="310"/>
                  </a:cubicBezTo>
                  <a:cubicBezTo>
                    <a:pt x="536" y="143"/>
                    <a:pt x="417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3067625" y="5564500"/>
              <a:ext cx="15500" cy="17900"/>
            </a:xfrm>
            <a:custGeom>
              <a:avLst/>
              <a:gdLst/>
              <a:ahLst/>
              <a:cxnLst/>
              <a:rect l="l" t="t" r="r" b="b"/>
              <a:pathLst>
                <a:path w="620" h="716" extrusionOk="0">
                  <a:moveTo>
                    <a:pt x="322" y="1"/>
                  </a:moveTo>
                  <a:cubicBezTo>
                    <a:pt x="156" y="1"/>
                    <a:pt x="1" y="167"/>
                    <a:pt x="1" y="358"/>
                  </a:cubicBezTo>
                  <a:cubicBezTo>
                    <a:pt x="1" y="548"/>
                    <a:pt x="156" y="715"/>
                    <a:pt x="322" y="715"/>
                  </a:cubicBezTo>
                  <a:cubicBezTo>
                    <a:pt x="477" y="715"/>
                    <a:pt x="620" y="548"/>
                    <a:pt x="620" y="358"/>
                  </a:cubicBezTo>
                  <a:cubicBezTo>
                    <a:pt x="620" y="167"/>
                    <a:pt x="477" y="1"/>
                    <a:pt x="3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3083400" y="5637425"/>
              <a:ext cx="13725" cy="16400"/>
            </a:xfrm>
            <a:custGeom>
              <a:avLst/>
              <a:gdLst/>
              <a:ahLst/>
              <a:cxnLst/>
              <a:rect l="l" t="t" r="r" b="b"/>
              <a:pathLst>
                <a:path w="549" h="656" extrusionOk="0">
                  <a:moveTo>
                    <a:pt x="263" y="1"/>
                  </a:moveTo>
                  <a:cubicBezTo>
                    <a:pt x="120" y="1"/>
                    <a:pt x="1" y="144"/>
                    <a:pt x="1" y="334"/>
                  </a:cubicBezTo>
                  <a:cubicBezTo>
                    <a:pt x="1" y="513"/>
                    <a:pt x="120" y="656"/>
                    <a:pt x="263" y="656"/>
                  </a:cubicBezTo>
                  <a:cubicBezTo>
                    <a:pt x="429" y="656"/>
                    <a:pt x="549" y="513"/>
                    <a:pt x="549" y="334"/>
                  </a:cubicBezTo>
                  <a:cubicBezTo>
                    <a:pt x="549" y="144"/>
                    <a:pt x="418" y="1"/>
                    <a:pt x="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3156325" y="5737150"/>
              <a:ext cx="9550" cy="14300"/>
            </a:xfrm>
            <a:custGeom>
              <a:avLst/>
              <a:gdLst/>
              <a:ahLst/>
              <a:cxnLst/>
              <a:rect l="l" t="t" r="r" b="b"/>
              <a:pathLst>
                <a:path w="382" h="572" extrusionOk="0">
                  <a:moveTo>
                    <a:pt x="191" y="0"/>
                  </a:moveTo>
                  <a:cubicBezTo>
                    <a:pt x="84" y="0"/>
                    <a:pt x="1" y="131"/>
                    <a:pt x="1" y="286"/>
                  </a:cubicBezTo>
                  <a:cubicBezTo>
                    <a:pt x="1" y="429"/>
                    <a:pt x="84" y="572"/>
                    <a:pt x="191" y="572"/>
                  </a:cubicBezTo>
                  <a:cubicBezTo>
                    <a:pt x="299" y="572"/>
                    <a:pt x="382" y="453"/>
                    <a:pt x="382" y="286"/>
                  </a:cubicBezTo>
                  <a:cubicBezTo>
                    <a:pt x="382" y="131"/>
                    <a:pt x="299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3153350" y="5797875"/>
              <a:ext cx="11050" cy="16375"/>
            </a:xfrm>
            <a:custGeom>
              <a:avLst/>
              <a:gdLst/>
              <a:ahLst/>
              <a:cxnLst/>
              <a:rect l="l" t="t" r="r" b="b"/>
              <a:pathLst>
                <a:path w="442" h="655" extrusionOk="0">
                  <a:moveTo>
                    <a:pt x="227" y="0"/>
                  </a:moveTo>
                  <a:cubicBezTo>
                    <a:pt x="108" y="0"/>
                    <a:pt x="1" y="131"/>
                    <a:pt x="1" y="322"/>
                  </a:cubicBezTo>
                  <a:cubicBezTo>
                    <a:pt x="1" y="500"/>
                    <a:pt x="108" y="655"/>
                    <a:pt x="227" y="655"/>
                  </a:cubicBezTo>
                  <a:cubicBezTo>
                    <a:pt x="346" y="655"/>
                    <a:pt x="441" y="500"/>
                    <a:pt x="441" y="322"/>
                  </a:cubicBezTo>
                  <a:cubicBezTo>
                    <a:pt x="441" y="143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3104550" y="5812750"/>
              <a:ext cx="10425" cy="16400"/>
            </a:xfrm>
            <a:custGeom>
              <a:avLst/>
              <a:gdLst/>
              <a:ahLst/>
              <a:cxnLst/>
              <a:rect l="l" t="t" r="r" b="b"/>
              <a:pathLst>
                <a:path w="417" h="656" extrusionOk="0">
                  <a:moveTo>
                    <a:pt x="215" y="0"/>
                  </a:moveTo>
                  <a:cubicBezTo>
                    <a:pt x="95" y="0"/>
                    <a:pt x="0" y="143"/>
                    <a:pt x="0" y="322"/>
                  </a:cubicBezTo>
                  <a:cubicBezTo>
                    <a:pt x="0" y="501"/>
                    <a:pt x="95" y="655"/>
                    <a:pt x="215" y="655"/>
                  </a:cubicBezTo>
                  <a:cubicBezTo>
                    <a:pt x="322" y="655"/>
                    <a:pt x="417" y="501"/>
                    <a:pt x="417" y="322"/>
                  </a:cubicBezTo>
                  <a:cubicBezTo>
                    <a:pt x="417" y="143"/>
                    <a:pt x="322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3104550" y="5745475"/>
              <a:ext cx="10425" cy="15500"/>
            </a:xfrm>
            <a:custGeom>
              <a:avLst/>
              <a:gdLst/>
              <a:ahLst/>
              <a:cxnLst/>
              <a:rect l="l" t="t" r="r" b="b"/>
              <a:pathLst>
                <a:path w="417" h="620" extrusionOk="0">
                  <a:moveTo>
                    <a:pt x="215" y="1"/>
                  </a:moveTo>
                  <a:cubicBezTo>
                    <a:pt x="95" y="1"/>
                    <a:pt x="0" y="144"/>
                    <a:pt x="0" y="310"/>
                  </a:cubicBezTo>
                  <a:cubicBezTo>
                    <a:pt x="0" y="489"/>
                    <a:pt x="95" y="620"/>
                    <a:pt x="215" y="620"/>
                  </a:cubicBezTo>
                  <a:cubicBezTo>
                    <a:pt x="322" y="620"/>
                    <a:pt x="417" y="465"/>
                    <a:pt x="417" y="310"/>
                  </a:cubicBezTo>
                  <a:cubicBezTo>
                    <a:pt x="417" y="132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2786350" y="5797875"/>
              <a:ext cx="11325" cy="16375"/>
            </a:xfrm>
            <a:custGeom>
              <a:avLst/>
              <a:gdLst/>
              <a:ahLst/>
              <a:cxnLst/>
              <a:rect l="l" t="t" r="r" b="b"/>
              <a:pathLst>
                <a:path w="453" h="655" extrusionOk="0">
                  <a:moveTo>
                    <a:pt x="227" y="0"/>
                  </a:moveTo>
                  <a:cubicBezTo>
                    <a:pt x="108" y="0"/>
                    <a:pt x="24" y="131"/>
                    <a:pt x="0" y="322"/>
                  </a:cubicBezTo>
                  <a:cubicBezTo>
                    <a:pt x="0" y="500"/>
                    <a:pt x="108" y="655"/>
                    <a:pt x="227" y="655"/>
                  </a:cubicBezTo>
                  <a:cubicBezTo>
                    <a:pt x="346" y="655"/>
                    <a:pt x="453" y="500"/>
                    <a:pt x="453" y="322"/>
                  </a:cubicBezTo>
                  <a:cubicBezTo>
                    <a:pt x="453" y="143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C68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2784850" y="573715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03" y="0"/>
                  </a:moveTo>
                  <a:cubicBezTo>
                    <a:pt x="96" y="0"/>
                    <a:pt x="1" y="131"/>
                    <a:pt x="1" y="286"/>
                  </a:cubicBezTo>
                  <a:cubicBezTo>
                    <a:pt x="1" y="429"/>
                    <a:pt x="96" y="572"/>
                    <a:pt x="203" y="572"/>
                  </a:cubicBezTo>
                  <a:cubicBezTo>
                    <a:pt x="299" y="572"/>
                    <a:pt x="394" y="453"/>
                    <a:pt x="394" y="286"/>
                  </a:cubicBezTo>
                  <a:cubicBezTo>
                    <a:pt x="394" y="131"/>
                    <a:pt x="299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2836050" y="5812750"/>
              <a:ext cx="10450" cy="16400"/>
            </a:xfrm>
            <a:custGeom>
              <a:avLst/>
              <a:gdLst/>
              <a:ahLst/>
              <a:cxnLst/>
              <a:rect l="l" t="t" r="r" b="b"/>
              <a:pathLst>
                <a:path w="418" h="656" extrusionOk="0">
                  <a:moveTo>
                    <a:pt x="203" y="0"/>
                  </a:moveTo>
                  <a:cubicBezTo>
                    <a:pt x="84" y="0"/>
                    <a:pt x="1" y="143"/>
                    <a:pt x="1" y="322"/>
                  </a:cubicBezTo>
                  <a:cubicBezTo>
                    <a:pt x="1" y="501"/>
                    <a:pt x="84" y="655"/>
                    <a:pt x="203" y="655"/>
                  </a:cubicBezTo>
                  <a:cubicBezTo>
                    <a:pt x="322" y="655"/>
                    <a:pt x="417" y="501"/>
                    <a:pt x="417" y="322"/>
                  </a:cubicBezTo>
                  <a:cubicBezTo>
                    <a:pt x="417" y="143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2836050" y="5745475"/>
              <a:ext cx="10450" cy="15500"/>
            </a:xfrm>
            <a:custGeom>
              <a:avLst/>
              <a:gdLst/>
              <a:ahLst/>
              <a:cxnLst/>
              <a:rect l="l" t="t" r="r" b="b"/>
              <a:pathLst>
                <a:path w="418" h="620" extrusionOk="0">
                  <a:moveTo>
                    <a:pt x="203" y="1"/>
                  </a:moveTo>
                  <a:cubicBezTo>
                    <a:pt x="84" y="1"/>
                    <a:pt x="1" y="144"/>
                    <a:pt x="1" y="310"/>
                  </a:cubicBezTo>
                  <a:cubicBezTo>
                    <a:pt x="1" y="489"/>
                    <a:pt x="84" y="620"/>
                    <a:pt x="203" y="620"/>
                  </a:cubicBezTo>
                  <a:cubicBezTo>
                    <a:pt x="322" y="620"/>
                    <a:pt x="417" y="465"/>
                    <a:pt x="417" y="310"/>
                  </a:cubicBezTo>
                  <a:cubicBezTo>
                    <a:pt x="417" y="132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3158125" y="5299900"/>
              <a:ext cx="9250" cy="16075"/>
            </a:xfrm>
            <a:custGeom>
              <a:avLst/>
              <a:gdLst/>
              <a:ahLst/>
              <a:cxnLst/>
              <a:rect l="l" t="t" r="r" b="b"/>
              <a:pathLst>
                <a:path w="370" h="643" extrusionOk="0">
                  <a:moveTo>
                    <a:pt x="119" y="0"/>
                  </a:moveTo>
                  <a:cubicBezTo>
                    <a:pt x="72" y="0"/>
                    <a:pt x="36" y="0"/>
                    <a:pt x="0" y="36"/>
                  </a:cubicBezTo>
                  <a:cubicBezTo>
                    <a:pt x="107" y="274"/>
                    <a:pt x="167" y="476"/>
                    <a:pt x="191" y="643"/>
                  </a:cubicBezTo>
                  <a:cubicBezTo>
                    <a:pt x="298" y="619"/>
                    <a:pt x="369" y="476"/>
                    <a:pt x="369" y="333"/>
                  </a:cubicBezTo>
                  <a:cubicBezTo>
                    <a:pt x="369" y="155"/>
                    <a:pt x="250" y="0"/>
                    <a:pt x="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3154850" y="5300775"/>
              <a:ext cx="8050" cy="15500"/>
            </a:xfrm>
            <a:custGeom>
              <a:avLst/>
              <a:gdLst/>
              <a:ahLst/>
              <a:cxnLst/>
              <a:rect l="l" t="t" r="r" b="b"/>
              <a:pathLst>
                <a:path w="322" h="620" extrusionOk="0">
                  <a:moveTo>
                    <a:pt x="143" y="1"/>
                  </a:moveTo>
                  <a:cubicBezTo>
                    <a:pt x="60" y="60"/>
                    <a:pt x="0" y="156"/>
                    <a:pt x="0" y="298"/>
                  </a:cubicBezTo>
                  <a:cubicBezTo>
                    <a:pt x="0" y="477"/>
                    <a:pt x="119" y="620"/>
                    <a:pt x="250" y="620"/>
                  </a:cubicBezTo>
                  <a:cubicBezTo>
                    <a:pt x="286" y="620"/>
                    <a:pt x="298" y="620"/>
                    <a:pt x="322" y="608"/>
                  </a:cubicBezTo>
                  <a:cubicBezTo>
                    <a:pt x="286" y="441"/>
                    <a:pt x="227" y="239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2976250" y="5374300"/>
              <a:ext cx="384300" cy="783750"/>
            </a:xfrm>
            <a:custGeom>
              <a:avLst/>
              <a:gdLst/>
              <a:ahLst/>
              <a:cxnLst/>
              <a:rect l="l" t="t" r="r" b="b"/>
              <a:pathLst>
                <a:path w="15372" h="31350" extrusionOk="0">
                  <a:moveTo>
                    <a:pt x="7990" y="1"/>
                  </a:moveTo>
                  <a:lnTo>
                    <a:pt x="7990" y="1"/>
                  </a:lnTo>
                  <a:cubicBezTo>
                    <a:pt x="8442" y="1715"/>
                    <a:pt x="9097" y="4311"/>
                    <a:pt x="9311" y="5644"/>
                  </a:cubicBezTo>
                  <a:cubicBezTo>
                    <a:pt x="9716" y="5847"/>
                    <a:pt x="9407" y="6787"/>
                    <a:pt x="9883" y="7251"/>
                  </a:cubicBezTo>
                  <a:cubicBezTo>
                    <a:pt x="10359" y="7716"/>
                    <a:pt x="10502" y="8930"/>
                    <a:pt x="10371" y="9323"/>
                  </a:cubicBezTo>
                  <a:cubicBezTo>
                    <a:pt x="10240" y="9692"/>
                    <a:pt x="9907" y="10335"/>
                    <a:pt x="10109" y="10800"/>
                  </a:cubicBezTo>
                  <a:cubicBezTo>
                    <a:pt x="10300" y="11252"/>
                    <a:pt x="10109" y="11478"/>
                    <a:pt x="10109" y="11478"/>
                  </a:cubicBezTo>
                  <a:lnTo>
                    <a:pt x="9764" y="19408"/>
                  </a:lnTo>
                  <a:cubicBezTo>
                    <a:pt x="8740" y="23134"/>
                    <a:pt x="584" y="26242"/>
                    <a:pt x="1" y="26456"/>
                  </a:cubicBezTo>
                  <a:lnTo>
                    <a:pt x="1" y="31350"/>
                  </a:lnTo>
                  <a:lnTo>
                    <a:pt x="10776" y="27742"/>
                  </a:lnTo>
                  <a:lnTo>
                    <a:pt x="15372" y="3096"/>
                  </a:lnTo>
                  <a:lnTo>
                    <a:pt x="79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3014050" y="5513275"/>
              <a:ext cx="224450" cy="166150"/>
            </a:xfrm>
            <a:custGeom>
              <a:avLst/>
              <a:gdLst/>
              <a:ahLst/>
              <a:cxnLst/>
              <a:rect l="l" t="t" r="r" b="b"/>
              <a:pathLst>
                <a:path w="8978" h="6646" extrusionOk="0">
                  <a:moveTo>
                    <a:pt x="6525" y="4133"/>
                  </a:moveTo>
                  <a:cubicBezTo>
                    <a:pt x="6656" y="4133"/>
                    <a:pt x="6775" y="4264"/>
                    <a:pt x="6775" y="4443"/>
                  </a:cubicBezTo>
                  <a:cubicBezTo>
                    <a:pt x="6775" y="4603"/>
                    <a:pt x="6676" y="4753"/>
                    <a:pt x="6541" y="4753"/>
                  </a:cubicBezTo>
                  <a:cubicBezTo>
                    <a:pt x="6536" y="4753"/>
                    <a:pt x="6531" y="4753"/>
                    <a:pt x="6525" y="4752"/>
                  </a:cubicBezTo>
                  <a:cubicBezTo>
                    <a:pt x="6371" y="4752"/>
                    <a:pt x="6275" y="4621"/>
                    <a:pt x="6275" y="4443"/>
                  </a:cubicBezTo>
                  <a:cubicBezTo>
                    <a:pt x="6275" y="4264"/>
                    <a:pt x="6394" y="4133"/>
                    <a:pt x="6525" y="4133"/>
                  </a:cubicBezTo>
                  <a:close/>
                  <a:moveTo>
                    <a:pt x="3037" y="4967"/>
                  </a:moveTo>
                  <a:cubicBezTo>
                    <a:pt x="3203" y="4967"/>
                    <a:pt x="3323" y="5110"/>
                    <a:pt x="3323" y="5300"/>
                  </a:cubicBezTo>
                  <a:cubicBezTo>
                    <a:pt x="3323" y="5491"/>
                    <a:pt x="3192" y="5622"/>
                    <a:pt x="3037" y="5622"/>
                  </a:cubicBezTo>
                  <a:cubicBezTo>
                    <a:pt x="2894" y="5622"/>
                    <a:pt x="2775" y="5479"/>
                    <a:pt x="2775" y="5300"/>
                  </a:cubicBezTo>
                  <a:cubicBezTo>
                    <a:pt x="2775" y="5110"/>
                    <a:pt x="2894" y="4967"/>
                    <a:pt x="3037" y="4967"/>
                  </a:cubicBezTo>
                  <a:close/>
                  <a:moveTo>
                    <a:pt x="7605" y="1"/>
                  </a:moveTo>
                  <a:cubicBezTo>
                    <a:pt x="7380" y="1"/>
                    <a:pt x="7441" y="422"/>
                    <a:pt x="7561" y="633"/>
                  </a:cubicBezTo>
                  <a:cubicBezTo>
                    <a:pt x="7723" y="887"/>
                    <a:pt x="7560" y="1588"/>
                    <a:pt x="6792" y="1588"/>
                  </a:cubicBezTo>
                  <a:cubicBezTo>
                    <a:pt x="6767" y="1588"/>
                    <a:pt x="6742" y="1587"/>
                    <a:pt x="6716" y="1585"/>
                  </a:cubicBezTo>
                  <a:cubicBezTo>
                    <a:pt x="6621" y="1573"/>
                    <a:pt x="6478" y="1573"/>
                    <a:pt x="6275" y="1562"/>
                  </a:cubicBezTo>
                  <a:lnTo>
                    <a:pt x="6240" y="2097"/>
                  </a:lnTo>
                  <a:cubicBezTo>
                    <a:pt x="6382" y="2097"/>
                    <a:pt x="6502" y="2240"/>
                    <a:pt x="6502" y="2407"/>
                  </a:cubicBezTo>
                  <a:cubicBezTo>
                    <a:pt x="6502" y="2585"/>
                    <a:pt x="6382" y="2716"/>
                    <a:pt x="6240" y="2716"/>
                  </a:cubicBezTo>
                  <a:lnTo>
                    <a:pt x="6251" y="3026"/>
                  </a:lnTo>
                  <a:lnTo>
                    <a:pt x="6775" y="3014"/>
                  </a:lnTo>
                  <a:lnTo>
                    <a:pt x="6775" y="3014"/>
                  </a:lnTo>
                  <a:cubicBezTo>
                    <a:pt x="6775" y="3014"/>
                    <a:pt x="7144" y="3324"/>
                    <a:pt x="6013" y="3895"/>
                  </a:cubicBezTo>
                  <a:cubicBezTo>
                    <a:pt x="4870" y="4455"/>
                    <a:pt x="1" y="4740"/>
                    <a:pt x="1" y="4740"/>
                  </a:cubicBezTo>
                  <a:cubicBezTo>
                    <a:pt x="48" y="5431"/>
                    <a:pt x="72" y="6062"/>
                    <a:pt x="108" y="6645"/>
                  </a:cubicBezTo>
                  <a:cubicBezTo>
                    <a:pt x="2882" y="6491"/>
                    <a:pt x="6954" y="4740"/>
                    <a:pt x="7561" y="4740"/>
                  </a:cubicBezTo>
                  <a:cubicBezTo>
                    <a:pt x="8180" y="4740"/>
                    <a:pt x="8037" y="5241"/>
                    <a:pt x="8180" y="5622"/>
                  </a:cubicBezTo>
                  <a:cubicBezTo>
                    <a:pt x="8271" y="5876"/>
                    <a:pt x="8423" y="5915"/>
                    <a:pt x="8509" y="5915"/>
                  </a:cubicBezTo>
                  <a:cubicBezTo>
                    <a:pt x="8548" y="5915"/>
                    <a:pt x="8573" y="5907"/>
                    <a:pt x="8573" y="5907"/>
                  </a:cubicBezTo>
                  <a:cubicBezTo>
                    <a:pt x="8573" y="5907"/>
                    <a:pt x="8776" y="5681"/>
                    <a:pt x="8573" y="5217"/>
                  </a:cubicBezTo>
                  <a:cubicBezTo>
                    <a:pt x="8383" y="4776"/>
                    <a:pt x="8716" y="4121"/>
                    <a:pt x="8847" y="3752"/>
                  </a:cubicBezTo>
                  <a:cubicBezTo>
                    <a:pt x="8978" y="3371"/>
                    <a:pt x="8835" y="2133"/>
                    <a:pt x="8359" y="1681"/>
                  </a:cubicBezTo>
                  <a:cubicBezTo>
                    <a:pt x="7895" y="1228"/>
                    <a:pt x="8192" y="276"/>
                    <a:pt x="7764" y="49"/>
                  </a:cubicBezTo>
                  <a:cubicBezTo>
                    <a:pt x="7700" y="16"/>
                    <a:pt x="7647" y="1"/>
                    <a:pt x="7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2976250" y="5631775"/>
              <a:ext cx="252725" cy="403950"/>
            </a:xfrm>
            <a:custGeom>
              <a:avLst/>
              <a:gdLst/>
              <a:ahLst/>
              <a:cxnLst/>
              <a:rect l="l" t="t" r="r" b="b"/>
              <a:pathLst>
                <a:path w="10109" h="16158" extrusionOk="0">
                  <a:moveTo>
                    <a:pt x="7394" y="4215"/>
                  </a:moveTo>
                  <a:cubicBezTo>
                    <a:pt x="7502" y="4215"/>
                    <a:pt x="7585" y="4334"/>
                    <a:pt x="7585" y="4501"/>
                  </a:cubicBezTo>
                  <a:cubicBezTo>
                    <a:pt x="7585" y="4668"/>
                    <a:pt x="7502" y="4787"/>
                    <a:pt x="7394" y="4787"/>
                  </a:cubicBezTo>
                  <a:cubicBezTo>
                    <a:pt x="7287" y="4787"/>
                    <a:pt x="7204" y="4668"/>
                    <a:pt x="7204" y="4501"/>
                  </a:cubicBezTo>
                  <a:cubicBezTo>
                    <a:pt x="7204" y="4346"/>
                    <a:pt x="7287" y="4215"/>
                    <a:pt x="7394" y="4215"/>
                  </a:cubicBezTo>
                  <a:close/>
                  <a:moveTo>
                    <a:pt x="5347" y="4549"/>
                  </a:moveTo>
                  <a:cubicBezTo>
                    <a:pt x="5466" y="4549"/>
                    <a:pt x="5549" y="4692"/>
                    <a:pt x="5549" y="4858"/>
                  </a:cubicBezTo>
                  <a:cubicBezTo>
                    <a:pt x="5549" y="5037"/>
                    <a:pt x="5466" y="5168"/>
                    <a:pt x="5347" y="5168"/>
                  </a:cubicBezTo>
                  <a:cubicBezTo>
                    <a:pt x="5227" y="5168"/>
                    <a:pt x="5132" y="5025"/>
                    <a:pt x="5132" y="4858"/>
                  </a:cubicBezTo>
                  <a:cubicBezTo>
                    <a:pt x="5132" y="4680"/>
                    <a:pt x="5227" y="4549"/>
                    <a:pt x="5347" y="4549"/>
                  </a:cubicBezTo>
                  <a:close/>
                  <a:moveTo>
                    <a:pt x="7287" y="6632"/>
                  </a:moveTo>
                  <a:cubicBezTo>
                    <a:pt x="7406" y="6632"/>
                    <a:pt x="7513" y="6775"/>
                    <a:pt x="7513" y="6954"/>
                  </a:cubicBezTo>
                  <a:cubicBezTo>
                    <a:pt x="7513" y="7132"/>
                    <a:pt x="7430" y="7287"/>
                    <a:pt x="7287" y="7287"/>
                  </a:cubicBezTo>
                  <a:cubicBezTo>
                    <a:pt x="7168" y="7287"/>
                    <a:pt x="7073" y="7132"/>
                    <a:pt x="7073" y="6954"/>
                  </a:cubicBezTo>
                  <a:cubicBezTo>
                    <a:pt x="7073" y="6775"/>
                    <a:pt x="7168" y="6632"/>
                    <a:pt x="7287" y="6632"/>
                  </a:cubicBezTo>
                  <a:close/>
                  <a:moveTo>
                    <a:pt x="5347" y="7239"/>
                  </a:moveTo>
                  <a:cubicBezTo>
                    <a:pt x="5466" y="7239"/>
                    <a:pt x="5549" y="7382"/>
                    <a:pt x="5549" y="7561"/>
                  </a:cubicBezTo>
                  <a:cubicBezTo>
                    <a:pt x="5549" y="7728"/>
                    <a:pt x="5466" y="7882"/>
                    <a:pt x="5347" y="7894"/>
                  </a:cubicBezTo>
                  <a:cubicBezTo>
                    <a:pt x="5227" y="7894"/>
                    <a:pt x="5132" y="7740"/>
                    <a:pt x="5132" y="7561"/>
                  </a:cubicBezTo>
                  <a:cubicBezTo>
                    <a:pt x="5132" y="7382"/>
                    <a:pt x="5227" y="7239"/>
                    <a:pt x="5347" y="7239"/>
                  </a:cubicBezTo>
                  <a:close/>
                  <a:moveTo>
                    <a:pt x="7154" y="2464"/>
                  </a:moveTo>
                  <a:cubicBezTo>
                    <a:pt x="7159" y="2464"/>
                    <a:pt x="7164" y="2465"/>
                    <a:pt x="7168" y="2465"/>
                  </a:cubicBezTo>
                  <a:cubicBezTo>
                    <a:pt x="7168" y="2465"/>
                    <a:pt x="6430" y="4263"/>
                    <a:pt x="6573" y="5632"/>
                  </a:cubicBezTo>
                  <a:cubicBezTo>
                    <a:pt x="6573" y="5632"/>
                    <a:pt x="8383" y="5323"/>
                    <a:pt x="8573" y="4370"/>
                  </a:cubicBezTo>
                  <a:lnTo>
                    <a:pt x="8573" y="4370"/>
                  </a:lnTo>
                  <a:cubicBezTo>
                    <a:pt x="8573" y="4370"/>
                    <a:pt x="8644" y="4989"/>
                    <a:pt x="8216" y="5346"/>
                  </a:cubicBezTo>
                  <a:cubicBezTo>
                    <a:pt x="8216" y="5346"/>
                    <a:pt x="8430" y="5537"/>
                    <a:pt x="8573" y="6037"/>
                  </a:cubicBezTo>
                  <a:cubicBezTo>
                    <a:pt x="8573" y="6037"/>
                    <a:pt x="8103" y="5867"/>
                    <a:pt x="7560" y="5867"/>
                  </a:cubicBezTo>
                  <a:cubicBezTo>
                    <a:pt x="7205" y="5867"/>
                    <a:pt x="6819" y="5940"/>
                    <a:pt x="6513" y="6180"/>
                  </a:cubicBezTo>
                  <a:cubicBezTo>
                    <a:pt x="6513" y="6180"/>
                    <a:pt x="6501" y="8216"/>
                    <a:pt x="6990" y="9025"/>
                  </a:cubicBezTo>
                  <a:cubicBezTo>
                    <a:pt x="6990" y="9025"/>
                    <a:pt x="6549" y="8918"/>
                    <a:pt x="6454" y="8799"/>
                  </a:cubicBezTo>
                  <a:cubicBezTo>
                    <a:pt x="6454" y="8799"/>
                    <a:pt x="5966" y="9490"/>
                    <a:pt x="5739" y="9502"/>
                  </a:cubicBezTo>
                  <a:cubicBezTo>
                    <a:pt x="5739" y="9502"/>
                    <a:pt x="6430" y="7942"/>
                    <a:pt x="6204" y="6239"/>
                  </a:cubicBezTo>
                  <a:lnTo>
                    <a:pt x="6204" y="6239"/>
                  </a:lnTo>
                  <a:cubicBezTo>
                    <a:pt x="6204" y="6239"/>
                    <a:pt x="4834" y="6370"/>
                    <a:pt x="3418" y="7489"/>
                  </a:cubicBezTo>
                  <a:cubicBezTo>
                    <a:pt x="3441" y="7430"/>
                    <a:pt x="3853" y="6489"/>
                    <a:pt x="4022" y="6489"/>
                  </a:cubicBezTo>
                  <a:cubicBezTo>
                    <a:pt x="4023" y="6489"/>
                    <a:pt x="4024" y="6489"/>
                    <a:pt x="4025" y="6489"/>
                  </a:cubicBezTo>
                  <a:cubicBezTo>
                    <a:pt x="4025" y="6489"/>
                    <a:pt x="3358" y="5942"/>
                    <a:pt x="3418" y="5715"/>
                  </a:cubicBezTo>
                  <a:lnTo>
                    <a:pt x="3418" y="5715"/>
                  </a:lnTo>
                  <a:cubicBezTo>
                    <a:pt x="3418" y="5716"/>
                    <a:pt x="4013" y="6030"/>
                    <a:pt x="4851" y="6030"/>
                  </a:cubicBezTo>
                  <a:cubicBezTo>
                    <a:pt x="5255" y="6030"/>
                    <a:pt x="5715" y="5956"/>
                    <a:pt x="6192" y="5739"/>
                  </a:cubicBezTo>
                  <a:cubicBezTo>
                    <a:pt x="6192" y="5739"/>
                    <a:pt x="6382" y="3394"/>
                    <a:pt x="5739" y="2703"/>
                  </a:cubicBezTo>
                  <a:lnTo>
                    <a:pt x="5739" y="2703"/>
                  </a:lnTo>
                  <a:cubicBezTo>
                    <a:pt x="5740" y="2703"/>
                    <a:pt x="6275" y="2727"/>
                    <a:pt x="6490" y="3132"/>
                  </a:cubicBezTo>
                  <a:cubicBezTo>
                    <a:pt x="6490" y="3132"/>
                    <a:pt x="6881" y="2464"/>
                    <a:pt x="7154" y="2464"/>
                  </a:cubicBezTo>
                  <a:close/>
                  <a:moveTo>
                    <a:pt x="9097" y="0"/>
                  </a:moveTo>
                  <a:cubicBezTo>
                    <a:pt x="8478" y="0"/>
                    <a:pt x="4406" y="1763"/>
                    <a:pt x="1632" y="1905"/>
                  </a:cubicBezTo>
                  <a:cubicBezTo>
                    <a:pt x="1679" y="2787"/>
                    <a:pt x="1679" y="3525"/>
                    <a:pt x="1632" y="4037"/>
                  </a:cubicBezTo>
                  <a:cubicBezTo>
                    <a:pt x="1452" y="5854"/>
                    <a:pt x="470" y="12533"/>
                    <a:pt x="2368" y="12533"/>
                  </a:cubicBezTo>
                  <a:cubicBezTo>
                    <a:pt x="2484" y="12533"/>
                    <a:pt x="2612" y="12507"/>
                    <a:pt x="2751" y="12454"/>
                  </a:cubicBezTo>
                  <a:lnTo>
                    <a:pt x="2751" y="12454"/>
                  </a:lnTo>
                  <a:cubicBezTo>
                    <a:pt x="2751" y="12454"/>
                    <a:pt x="2894" y="13705"/>
                    <a:pt x="1736" y="13705"/>
                  </a:cubicBezTo>
                  <a:cubicBezTo>
                    <a:pt x="1646" y="13705"/>
                    <a:pt x="1548" y="13697"/>
                    <a:pt x="1441" y="13681"/>
                  </a:cubicBezTo>
                  <a:cubicBezTo>
                    <a:pt x="1441" y="13681"/>
                    <a:pt x="1417" y="15169"/>
                    <a:pt x="1" y="15717"/>
                  </a:cubicBezTo>
                  <a:lnTo>
                    <a:pt x="1" y="16157"/>
                  </a:lnTo>
                  <a:cubicBezTo>
                    <a:pt x="584" y="15943"/>
                    <a:pt x="8752" y="12847"/>
                    <a:pt x="9764" y="9109"/>
                  </a:cubicBezTo>
                  <a:lnTo>
                    <a:pt x="10109" y="1179"/>
                  </a:lnTo>
                  <a:lnTo>
                    <a:pt x="10109" y="1179"/>
                  </a:lnTo>
                  <a:cubicBezTo>
                    <a:pt x="10109" y="1179"/>
                    <a:pt x="10084" y="1187"/>
                    <a:pt x="10045" y="1187"/>
                  </a:cubicBezTo>
                  <a:cubicBezTo>
                    <a:pt x="9956" y="1187"/>
                    <a:pt x="9795" y="1147"/>
                    <a:pt x="9704" y="882"/>
                  </a:cubicBezTo>
                  <a:cubicBezTo>
                    <a:pt x="9573" y="489"/>
                    <a:pt x="9704" y="0"/>
                    <a:pt x="9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2976550" y="5325150"/>
              <a:ext cx="232200" cy="228375"/>
            </a:xfrm>
            <a:custGeom>
              <a:avLst/>
              <a:gdLst/>
              <a:ahLst/>
              <a:cxnLst/>
              <a:rect l="l" t="t" r="r" b="b"/>
              <a:pathLst>
                <a:path w="9288" h="9135" extrusionOk="0">
                  <a:moveTo>
                    <a:pt x="207" y="1"/>
                  </a:moveTo>
                  <a:cubicBezTo>
                    <a:pt x="130" y="1"/>
                    <a:pt x="61" y="1"/>
                    <a:pt x="1" y="2"/>
                  </a:cubicBezTo>
                  <a:lnTo>
                    <a:pt x="1" y="26"/>
                  </a:lnTo>
                  <a:cubicBezTo>
                    <a:pt x="215" y="97"/>
                    <a:pt x="1405" y="621"/>
                    <a:pt x="1370" y="2300"/>
                  </a:cubicBezTo>
                  <a:cubicBezTo>
                    <a:pt x="1370" y="2300"/>
                    <a:pt x="2691" y="2371"/>
                    <a:pt x="2751" y="3610"/>
                  </a:cubicBezTo>
                  <a:cubicBezTo>
                    <a:pt x="2751" y="3610"/>
                    <a:pt x="2563" y="3520"/>
                    <a:pt x="2315" y="3520"/>
                  </a:cubicBezTo>
                  <a:cubicBezTo>
                    <a:pt x="1831" y="3520"/>
                    <a:pt x="1120" y="3864"/>
                    <a:pt x="1144" y="5896"/>
                  </a:cubicBezTo>
                  <a:cubicBezTo>
                    <a:pt x="1144" y="6812"/>
                    <a:pt x="1227" y="7908"/>
                    <a:pt x="1298" y="9075"/>
                  </a:cubicBezTo>
                  <a:cubicBezTo>
                    <a:pt x="1529" y="8951"/>
                    <a:pt x="2229" y="8908"/>
                    <a:pt x="3104" y="8908"/>
                  </a:cubicBezTo>
                  <a:cubicBezTo>
                    <a:pt x="4671" y="8908"/>
                    <a:pt x="6798" y="9045"/>
                    <a:pt x="7799" y="9098"/>
                  </a:cubicBezTo>
                  <a:cubicBezTo>
                    <a:pt x="7990" y="9110"/>
                    <a:pt x="8156" y="9134"/>
                    <a:pt x="8252" y="9134"/>
                  </a:cubicBezTo>
                  <a:cubicBezTo>
                    <a:pt x="8265" y="9135"/>
                    <a:pt x="8278" y="9135"/>
                    <a:pt x="8291" y="9135"/>
                  </a:cubicBezTo>
                  <a:cubicBezTo>
                    <a:pt x="9090" y="9135"/>
                    <a:pt x="9237" y="8428"/>
                    <a:pt x="9097" y="8182"/>
                  </a:cubicBezTo>
                  <a:cubicBezTo>
                    <a:pt x="8966" y="7981"/>
                    <a:pt x="8903" y="7550"/>
                    <a:pt x="9131" y="7550"/>
                  </a:cubicBezTo>
                  <a:cubicBezTo>
                    <a:pt x="9173" y="7550"/>
                    <a:pt x="9224" y="7565"/>
                    <a:pt x="9287" y="7598"/>
                  </a:cubicBezTo>
                  <a:cubicBezTo>
                    <a:pt x="9085" y="6253"/>
                    <a:pt x="8406" y="3669"/>
                    <a:pt x="7978" y="1943"/>
                  </a:cubicBezTo>
                  <a:lnTo>
                    <a:pt x="5882" y="1062"/>
                  </a:lnTo>
                  <a:cubicBezTo>
                    <a:pt x="5465" y="824"/>
                    <a:pt x="5192" y="502"/>
                    <a:pt x="5049" y="145"/>
                  </a:cubicBezTo>
                  <a:cubicBezTo>
                    <a:pt x="3317" y="68"/>
                    <a:pt x="1167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3059900" y="5692800"/>
              <a:ext cx="132175" cy="176525"/>
            </a:xfrm>
            <a:custGeom>
              <a:avLst/>
              <a:gdLst/>
              <a:ahLst/>
              <a:cxnLst/>
              <a:rect l="l" t="t" r="r" b="b"/>
              <a:pathLst>
                <a:path w="5287" h="7061" extrusionOk="0">
                  <a:moveTo>
                    <a:pt x="3803" y="0"/>
                  </a:moveTo>
                  <a:cubicBezTo>
                    <a:pt x="3518" y="0"/>
                    <a:pt x="3132" y="667"/>
                    <a:pt x="3132" y="667"/>
                  </a:cubicBezTo>
                  <a:cubicBezTo>
                    <a:pt x="2917" y="286"/>
                    <a:pt x="2382" y="238"/>
                    <a:pt x="2382" y="238"/>
                  </a:cubicBezTo>
                  <a:lnTo>
                    <a:pt x="2382" y="238"/>
                  </a:lnTo>
                  <a:cubicBezTo>
                    <a:pt x="3024" y="941"/>
                    <a:pt x="2834" y="3274"/>
                    <a:pt x="2834" y="3274"/>
                  </a:cubicBezTo>
                  <a:cubicBezTo>
                    <a:pt x="2352" y="3490"/>
                    <a:pt x="1886" y="3562"/>
                    <a:pt x="1479" y="3562"/>
                  </a:cubicBezTo>
                  <a:cubicBezTo>
                    <a:pt x="649" y="3562"/>
                    <a:pt x="60" y="3263"/>
                    <a:pt x="60" y="3263"/>
                  </a:cubicBezTo>
                  <a:lnTo>
                    <a:pt x="60" y="3263"/>
                  </a:lnTo>
                  <a:cubicBezTo>
                    <a:pt x="0" y="3501"/>
                    <a:pt x="667" y="4036"/>
                    <a:pt x="667" y="4036"/>
                  </a:cubicBezTo>
                  <a:cubicBezTo>
                    <a:pt x="488" y="4036"/>
                    <a:pt x="96" y="4989"/>
                    <a:pt x="60" y="5048"/>
                  </a:cubicBezTo>
                  <a:cubicBezTo>
                    <a:pt x="1465" y="3929"/>
                    <a:pt x="2846" y="3798"/>
                    <a:pt x="2846" y="3798"/>
                  </a:cubicBezTo>
                  <a:lnTo>
                    <a:pt x="2846" y="3798"/>
                  </a:lnTo>
                  <a:cubicBezTo>
                    <a:pt x="3072" y="5501"/>
                    <a:pt x="2382" y="7061"/>
                    <a:pt x="2382" y="7061"/>
                  </a:cubicBezTo>
                  <a:cubicBezTo>
                    <a:pt x="2596" y="7037"/>
                    <a:pt x="3096" y="6358"/>
                    <a:pt x="3096" y="6358"/>
                  </a:cubicBezTo>
                  <a:cubicBezTo>
                    <a:pt x="3203" y="6465"/>
                    <a:pt x="3632" y="6584"/>
                    <a:pt x="3632" y="6584"/>
                  </a:cubicBezTo>
                  <a:cubicBezTo>
                    <a:pt x="3144" y="5799"/>
                    <a:pt x="3155" y="3739"/>
                    <a:pt x="3155" y="3739"/>
                  </a:cubicBezTo>
                  <a:cubicBezTo>
                    <a:pt x="3461" y="3499"/>
                    <a:pt x="3847" y="3426"/>
                    <a:pt x="4202" y="3426"/>
                  </a:cubicBezTo>
                  <a:cubicBezTo>
                    <a:pt x="4745" y="3426"/>
                    <a:pt x="5215" y="3596"/>
                    <a:pt x="5215" y="3596"/>
                  </a:cubicBezTo>
                  <a:cubicBezTo>
                    <a:pt x="5096" y="3096"/>
                    <a:pt x="4858" y="2905"/>
                    <a:pt x="4858" y="2905"/>
                  </a:cubicBezTo>
                  <a:cubicBezTo>
                    <a:pt x="5287" y="2548"/>
                    <a:pt x="5215" y="1929"/>
                    <a:pt x="5215" y="1929"/>
                  </a:cubicBezTo>
                  <a:lnTo>
                    <a:pt x="5215" y="1929"/>
                  </a:lnTo>
                  <a:cubicBezTo>
                    <a:pt x="5042" y="2827"/>
                    <a:pt x="3344" y="3168"/>
                    <a:pt x="3222" y="3168"/>
                  </a:cubicBezTo>
                  <a:cubicBezTo>
                    <a:pt x="3218" y="3168"/>
                    <a:pt x="3215" y="3168"/>
                    <a:pt x="3215" y="3167"/>
                  </a:cubicBezTo>
                  <a:cubicBezTo>
                    <a:pt x="3072" y="1798"/>
                    <a:pt x="3810" y="0"/>
                    <a:pt x="3810" y="0"/>
                  </a:cubicBezTo>
                  <a:cubicBezTo>
                    <a:pt x="3808" y="0"/>
                    <a:pt x="3805" y="0"/>
                    <a:pt x="3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3011975" y="5588900"/>
              <a:ext cx="181300" cy="43500"/>
            </a:xfrm>
            <a:custGeom>
              <a:avLst/>
              <a:gdLst/>
              <a:ahLst/>
              <a:cxnLst/>
              <a:rect l="l" t="t" r="r" b="b"/>
              <a:pathLst>
                <a:path w="7252" h="1740" extrusionOk="0">
                  <a:moveTo>
                    <a:pt x="6870" y="1"/>
                  </a:moveTo>
                  <a:lnTo>
                    <a:pt x="6358" y="25"/>
                  </a:lnTo>
                  <a:lnTo>
                    <a:pt x="0" y="227"/>
                  </a:lnTo>
                  <a:cubicBezTo>
                    <a:pt x="24" y="739"/>
                    <a:pt x="72" y="1239"/>
                    <a:pt x="108" y="1739"/>
                  </a:cubicBezTo>
                  <a:cubicBezTo>
                    <a:pt x="108" y="1739"/>
                    <a:pt x="4989" y="1454"/>
                    <a:pt x="6120" y="882"/>
                  </a:cubicBezTo>
                  <a:cubicBezTo>
                    <a:pt x="7251" y="299"/>
                    <a:pt x="6870" y="1"/>
                    <a:pt x="6870" y="1"/>
                  </a:cubicBezTo>
                  <a:close/>
                </a:path>
              </a:pathLst>
            </a:custGeom>
            <a:solidFill>
              <a:srgbClr val="494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3102450" y="5329050"/>
              <a:ext cx="73250" cy="44975"/>
            </a:xfrm>
            <a:custGeom>
              <a:avLst/>
              <a:gdLst/>
              <a:ahLst/>
              <a:cxnLst/>
              <a:rect l="l" t="t" r="r" b="b"/>
              <a:pathLst>
                <a:path w="2930" h="1799" extrusionOk="0">
                  <a:moveTo>
                    <a:pt x="1" y="1"/>
                  </a:moveTo>
                  <a:lnTo>
                    <a:pt x="1" y="1"/>
                  </a:lnTo>
                  <a:cubicBezTo>
                    <a:pt x="156" y="358"/>
                    <a:pt x="418" y="679"/>
                    <a:pt x="834" y="918"/>
                  </a:cubicBezTo>
                  <a:lnTo>
                    <a:pt x="2930" y="1799"/>
                  </a:lnTo>
                  <a:cubicBezTo>
                    <a:pt x="2656" y="799"/>
                    <a:pt x="2465" y="96"/>
                    <a:pt x="2465" y="96"/>
                  </a:cubicBezTo>
                  <a:cubicBezTo>
                    <a:pt x="2465" y="96"/>
                    <a:pt x="1370" y="6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3009300" y="5548075"/>
              <a:ext cx="162250" cy="46825"/>
            </a:xfrm>
            <a:custGeom>
              <a:avLst/>
              <a:gdLst/>
              <a:ahLst/>
              <a:cxnLst/>
              <a:rect l="l" t="t" r="r" b="b"/>
              <a:pathLst>
                <a:path w="6490" h="1873" extrusionOk="0">
                  <a:moveTo>
                    <a:pt x="2667" y="658"/>
                  </a:moveTo>
                  <a:cubicBezTo>
                    <a:pt x="2834" y="658"/>
                    <a:pt x="2965" y="824"/>
                    <a:pt x="2965" y="1015"/>
                  </a:cubicBezTo>
                  <a:cubicBezTo>
                    <a:pt x="2965" y="1221"/>
                    <a:pt x="2843" y="1373"/>
                    <a:pt x="2685" y="1373"/>
                  </a:cubicBezTo>
                  <a:cubicBezTo>
                    <a:pt x="2679" y="1373"/>
                    <a:pt x="2673" y="1372"/>
                    <a:pt x="2667" y="1372"/>
                  </a:cubicBezTo>
                  <a:cubicBezTo>
                    <a:pt x="2489" y="1372"/>
                    <a:pt x="2358" y="1205"/>
                    <a:pt x="2358" y="1015"/>
                  </a:cubicBezTo>
                  <a:cubicBezTo>
                    <a:pt x="2358" y="824"/>
                    <a:pt x="2501" y="658"/>
                    <a:pt x="2667" y="658"/>
                  </a:cubicBezTo>
                  <a:close/>
                  <a:moveTo>
                    <a:pt x="1841" y="0"/>
                  </a:moveTo>
                  <a:cubicBezTo>
                    <a:pt x="947" y="0"/>
                    <a:pt x="230" y="44"/>
                    <a:pt x="0" y="170"/>
                  </a:cubicBezTo>
                  <a:cubicBezTo>
                    <a:pt x="24" y="729"/>
                    <a:pt x="72" y="1313"/>
                    <a:pt x="119" y="1872"/>
                  </a:cubicBezTo>
                  <a:lnTo>
                    <a:pt x="6477" y="1670"/>
                  </a:lnTo>
                  <a:lnTo>
                    <a:pt x="6465" y="1360"/>
                  </a:lnTo>
                  <a:cubicBezTo>
                    <a:pt x="6311" y="1360"/>
                    <a:pt x="6191" y="1205"/>
                    <a:pt x="6191" y="1039"/>
                  </a:cubicBezTo>
                  <a:cubicBezTo>
                    <a:pt x="6191" y="872"/>
                    <a:pt x="6311" y="729"/>
                    <a:pt x="6465" y="729"/>
                  </a:cubicBezTo>
                  <a:lnTo>
                    <a:pt x="6489" y="193"/>
                  </a:lnTo>
                  <a:cubicBezTo>
                    <a:pt x="5498" y="133"/>
                    <a:pt x="3400" y="0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3097100" y="5285000"/>
              <a:ext cx="68200" cy="46750"/>
            </a:xfrm>
            <a:custGeom>
              <a:avLst/>
              <a:gdLst/>
              <a:ahLst/>
              <a:cxnLst/>
              <a:rect l="l" t="t" r="r" b="b"/>
              <a:pathLst>
                <a:path w="2728" h="1870" extrusionOk="0">
                  <a:moveTo>
                    <a:pt x="846" y="394"/>
                  </a:moveTo>
                  <a:cubicBezTo>
                    <a:pt x="989" y="394"/>
                    <a:pt x="1108" y="537"/>
                    <a:pt x="1108" y="715"/>
                  </a:cubicBezTo>
                  <a:cubicBezTo>
                    <a:pt x="1108" y="918"/>
                    <a:pt x="989" y="1048"/>
                    <a:pt x="846" y="1048"/>
                  </a:cubicBezTo>
                  <a:cubicBezTo>
                    <a:pt x="703" y="1048"/>
                    <a:pt x="584" y="894"/>
                    <a:pt x="584" y="715"/>
                  </a:cubicBezTo>
                  <a:cubicBezTo>
                    <a:pt x="584" y="537"/>
                    <a:pt x="703" y="394"/>
                    <a:pt x="846" y="394"/>
                  </a:cubicBezTo>
                  <a:close/>
                  <a:moveTo>
                    <a:pt x="108" y="1"/>
                  </a:moveTo>
                  <a:lnTo>
                    <a:pt x="108" y="1"/>
                  </a:lnTo>
                  <a:cubicBezTo>
                    <a:pt x="1" y="596"/>
                    <a:pt x="1" y="1227"/>
                    <a:pt x="227" y="1763"/>
                  </a:cubicBezTo>
                  <a:cubicBezTo>
                    <a:pt x="1596" y="1822"/>
                    <a:pt x="2691" y="1870"/>
                    <a:pt x="2691" y="1870"/>
                  </a:cubicBezTo>
                  <a:cubicBezTo>
                    <a:pt x="2691" y="1870"/>
                    <a:pt x="2727" y="1656"/>
                    <a:pt x="2632" y="1239"/>
                  </a:cubicBezTo>
                  <a:cubicBezTo>
                    <a:pt x="2608" y="1251"/>
                    <a:pt x="2572" y="1251"/>
                    <a:pt x="2560" y="1275"/>
                  </a:cubicBezTo>
                  <a:cubicBezTo>
                    <a:pt x="2429" y="1275"/>
                    <a:pt x="2310" y="1120"/>
                    <a:pt x="2310" y="941"/>
                  </a:cubicBezTo>
                  <a:cubicBezTo>
                    <a:pt x="2310" y="810"/>
                    <a:pt x="2370" y="703"/>
                    <a:pt x="2453" y="644"/>
                  </a:cubicBezTo>
                  <a:cubicBezTo>
                    <a:pt x="2441" y="632"/>
                    <a:pt x="2441" y="596"/>
                    <a:pt x="2429" y="584"/>
                  </a:cubicBezTo>
                  <a:cubicBezTo>
                    <a:pt x="2310" y="275"/>
                    <a:pt x="1310" y="96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3111400" y="5294825"/>
              <a:ext cx="12800" cy="16400"/>
            </a:xfrm>
            <a:custGeom>
              <a:avLst/>
              <a:gdLst/>
              <a:ahLst/>
              <a:cxnLst/>
              <a:rect l="l" t="t" r="r" b="b"/>
              <a:pathLst>
                <a:path w="512" h="656" extrusionOk="0">
                  <a:moveTo>
                    <a:pt x="262" y="1"/>
                  </a:moveTo>
                  <a:cubicBezTo>
                    <a:pt x="131" y="1"/>
                    <a:pt x="12" y="144"/>
                    <a:pt x="0" y="322"/>
                  </a:cubicBezTo>
                  <a:cubicBezTo>
                    <a:pt x="0" y="501"/>
                    <a:pt x="119" y="655"/>
                    <a:pt x="262" y="655"/>
                  </a:cubicBezTo>
                  <a:cubicBezTo>
                    <a:pt x="393" y="655"/>
                    <a:pt x="512" y="501"/>
                    <a:pt x="512" y="322"/>
                  </a:cubicBezTo>
                  <a:cubicBezTo>
                    <a:pt x="512" y="144"/>
                    <a:pt x="417" y="1"/>
                    <a:pt x="2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2976250" y="5282500"/>
              <a:ext cx="126225" cy="46000"/>
            </a:xfrm>
            <a:custGeom>
              <a:avLst/>
              <a:gdLst/>
              <a:ahLst/>
              <a:cxnLst/>
              <a:rect l="l" t="t" r="r" b="b"/>
              <a:pathLst>
                <a:path w="5049" h="1840" extrusionOk="0">
                  <a:moveTo>
                    <a:pt x="3572" y="375"/>
                  </a:moveTo>
                  <a:cubicBezTo>
                    <a:pt x="3751" y="375"/>
                    <a:pt x="3882" y="517"/>
                    <a:pt x="3882" y="696"/>
                  </a:cubicBezTo>
                  <a:cubicBezTo>
                    <a:pt x="3882" y="875"/>
                    <a:pt x="3751" y="1029"/>
                    <a:pt x="3572" y="1029"/>
                  </a:cubicBezTo>
                  <a:cubicBezTo>
                    <a:pt x="3394" y="1029"/>
                    <a:pt x="3263" y="875"/>
                    <a:pt x="3263" y="696"/>
                  </a:cubicBezTo>
                  <a:cubicBezTo>
                    <a:pt x="3263" y="517"/>
                    <a:pt x="3406" y="375"/>
                    <a:pt x="3572" y="375"/>
                  </a:cubicBezTo>
                  <a:close/>
                  <a:moveTo>
                    <a:pt x="917" y="375"/>
                  </a:moveTo>
                  <a:cubicBezTo>
                    <a:pt x="1084" y="375"/>
                    <a:pt x="1215" y="541"/>
                    <a:pt x="1215" y="732"/>
                  </a:cubicBezTo>
                  <a:cubicBezTo>
                    <a:pt x="1215" y="922"/>
                    <a:pt x="1072" y="1077"/>
                    <a:pt x="917" y="1089"/>
                  </a:cubicBezTo>
                  <a:cubicBezTo>
                    <a:pt x="763" y="1089"/>
                    <a:pt x="620" y="922"/>
                    <a:pt x="620" y="732"/>
                  </a:cubicBezTo>
                  <a:cubicBezTo>
                    <a:pt x="620" y="529"/>
                    <a:pt x="763" y="375"/>
                    <a:pt x="917" y="375"/>
                  </a:cubicBezTo>
                  <a:close/>
                  <a:moveTo>
                    <a:pt x="1942" y="1"/>
                  </a:moveTo>
                  <a:cubicBezTo>
                    <a:pt x="949" y="1"/>
                    <a:pt x="167" y="23"/>
                    <a:pt x="1" y="29"/>
                  </a:cubicBezTo>
                  <a:lnTo>
                    <a:pt x="1" y="1708"/>
                  </a:lnTo>
                  <a:cubicBezTo>
                    <a:pt x="98" y="1705"/>
                    <a:pt x="218" y="1704"/>
                    <a:pt x="356" y="1704"/>
                  </a:cubicBezTo>
                  <a:cubicBezTo>
                    <a:pt x="1376" y="1704"/>
                    <a:pt x="3402" y="1776"/>
                    <a:pt x="5049" y="1839"/>
                  </a:cubicBezTo>
                  <a:cubicBezTo>
                    <a:pt x="4823" y="1327"/>
                    <a:pt x="4823" y="696"/>
                    <a:pt x="4930" y="89"/>
                  </a:cubicBezTo>
                  <a:cubicBezTo>
                    <a:pt x="3967" y="20"/>
                    <a:pt x="2863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3058100" y="5291850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1"/>
                  </a:moveTo>
                  <a:cubicBezTo>
                    <a:pt x="132" y="1"/>
                    <a:pt x="1" y="143"/>
                    <a:pt x="1" y="322"/>
                  </a:cubicBezTo>
                  <a:cubicBezTo>
                    <a:pt x="1" y="501"/>
                    <a:pt x="144" y="655"/>
                    <a:pt x="310" y="655"/>
                  </a:cubicBezTo>
                  <a:cubicBezTo>
                    <a:pt x="489" y="655"/>
                    <a:pt x="620" y="501"/>
                    <a:pt x="620" y="322"/>
                  </a:cubicBezTo>
                  <a:cubicBezTo>
                    <a:pt x="620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2976250" y="5325775"/>
              <a:ext cx="72350" cy="698925"/>
            </a:xfrm>
            <a:custGeom>
              <a:avLst/>
              <a:gdLst/>
              <a:ahLst/>
              <a:cxnLst/>
              <a:rect l="l" t="t" r="r" b="b"/>
              <a:pathLst>
                <a:path w="2894" h="27957" extrusionOk="0">
                  <a:moveTo>
                    <a:pt x="1787" y="2763"/>
                  </a:moveTo>
                  <a:cubicBezTo>
                    <a:pt x="1965" y="2763"/>
                    <a:pt x="2108" y="2894"/>
                    <a:pt x="2108" y="3061"/>
                  </a:cubicBezTo>
                  <a:cubicBezTo>
                    <a:pt x="2108" y="3227"/>
                    <a:pt x="1965" y="3358"/>
                    <a:pt x="1787" y="3358"/>
                  </a:cubicBezTo>
                  <a:cubicBezTo>
                    <a:pt x="1608" y="3358"/>
                    <a:pt x="1453" y="3227"/>
                    <a:pt x="1453" y="3061"/>
                  </a:cubicBezTo>
                  <a:cubicBezTo>
                    <a:pt x="1453" y="2894"/>
                    <a:pt x="1608" y="2763"/>
                    <a:pt x="1787" y="2763"/>
                  </a:cubicBezTo>
                  <a:close/>
                  <a:moveTo>
                    <a:pt x="2072" y="25004"/>
                  </a:moveTo>
                  <a:cubicBezTo>
                    <a:pt x="2227" y="25004"/>
                    <a:pt x="2346" y="25135"/>
                    <a:pt x="2346" y="25302"/>
                  </a:cubicBezTo>
                  <a:cubicBezTo>
                    <a:pt x="2346" y="25456"/>
                    <a:pt x="2227" y="25599"/>
                    <a:pt x="2072" y="25599"/>
                  </a:cubicBezTo>
                  <a:cubicBezTo>
                    <a:pt x="1906" y="25599"/>
                    <a:pt x="1787" y="25456"/>
                    <a:pt x="1787" y="25302"/>
                  </a:cubicBezTo>
                  <a:cubicBezTo>
                    <a:pt x="1787" y="25135"/>
                    <a:pt x="1918" y="25004"/>
                    <a:pt x="2072" y="25004"/>
                  </a:cubicBezTo>
                  <a:close/>
                  <a:moveTo>
                    <a:pt x="1" y="1"/>
                  </a:moveTo>
                  <a:lnTo>
                    <a:pt x="1" y="27957"/>
                  </a:lnTo>
                  <a:cubicBezTo>
                    <a:pt x="1417" y="27409"/>
                    <a:pt x="1441" y="25921"/>
                    <a:pt x="1441" y="25921"/>
                  </a:cubicBezTo>
                  <a:cubicBezTo>
                    <a:pt x="1553" y="25939"/>
                    <a:pt x="1656" y="25947"/>
                    <a:pt x="1749" y="25947"/>
                  </a:cubicBezTo>
                  <a:cubicBezTo>
                    <a:pt x="2893" y="25947"/>
                    <a:pt x="2751" y="24706"/>
                    <a:pt x="2751" y="24706"/>
                  </a:cubicBezTo>
                  <a:lnTo>
                    <a:pt x="2751" y="24706"/>
                  </a:lnTo>
                  <a:cubicBezTo>
                    <a:pt x="2614" y="24758"/>
                    <a:pt x="2488" y="24783"/>
                    <a:pt x="2373" y="24783"/>
                  </a:cubicBezTo>
                  <a:cubicBezTo>
                    <a:pt x="479" y="24783"/>
                    <a:pt x="1451" y="18107"/>
                    <a:pt x="1620" y="16289"/>
                  </a:cubicBezTo>
                  <a:cubicBezTo>
                    <a:pt x="1667" y="15789"/>
                    <a:pt x="1667" y="15038"/>
                    <a:pt x="1620" y="14157"/>
                  </a:cubicBezTo>
                  <a:cubicBezTo>
                    <a:pt x="1608" y="13562"/>
                    <a:pt x="1560" y="12931"/>
                    <a:pt x="1513" y="12252"/>
                  </a:cubicBezTo>
                  <a:cubicBezTo>
                    <a:pt x="1489" y="11764"/>
                    <a:pt x="1441" y="11264"/>
                    <a:pt x="1417" y="10752"/>
                  </a:cubicBezTo>
                  <a:cubicBezTo>
                    <a:pt x="1370" y="10169"/>
                    <a:pt x="1334" y="9609"/>
                    <a:pt x="1298" y="9038"/>
                  </a:cubicBezTo>
                  <a:cubicBezTo>
                    <a:pt x="1215" y="7883"/>
                    <a:pt x="1156" y="6776"/>
                    <a:pt x="1144" y="5871"/>
                  </a:cubicBezTo>
                  <a:cubicBezTo>
                    <a:pt x="1112" y="3839"/>
                    <a:pt x="1831" y="3497"/>
                    <a:pt x="2318" y="3497"/>
                  </a:cubicBezTo>
                  <a:cubicBezTo>
                    <a:pt x="2564" y="3497"/>
                    <a:pt x="2751" y="3585"/>
                    <a:pt x="2751" y="3585"/>
                  </a:cubicBezTo>
                  <a:cubicBezTo>
                    <a:pt x="2691" y="2346"/>
                    <a:pt x="1370" y="2275"/>
                    <a:pt x="1370" y="2275"/>
                  </a:cubicBezTo>
                  <a:cubicBezTo>
                    <a:pt x="1417" y="608"/>
                    <a:pt x="203" y="7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2991425" y="5291850"/>
              <a:ext cx="14925" cy="17875"/>
            </a:xfrm>
            <a:custGeom>
              <a:avLst/>
              <a:gdLst/>
              <a:ahLst/>
              <a:cxnLst/>
              <a:rect l="l" t="t" r="r" b="b"/>
              <a:pathLst>
                <a:path w="597" h="715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65" y="715"/>
                    <a:pt x="596" y="548"/>
                    <a:pt x="596" y="358"/>
                  </a:cubicBezTo>
                  <a:cubicBezTo>
                    <a:pt x="596" y="167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2591975" y="5374900"/>
              <a:ext cx="384300" cy="783150"/>
            </a:xfrm>
            <a:custGeom>
              <a:avLst/>
              <a:gdLst/>
              <a:ahLst/>
              <a:cxnLst/>
              <a:rect l="l" t="t" r="r" b="b"/>
              <a:pathLst>
                <a:path w="15372" h="31326" extrusionOk="0">
                  <a:moveTo>
                    <a:pt x="7323" y="0"/>
                  </a:moveTo>
                  <a:lnTo>
                    <a:pt x="1" y="3072"/>
                  </a:lnTo>
                  <a:lnTo>
                    <a:pt x="4596" y="27718"/>
                  </a:lnTo>
                  <a:lnTo>
                    <a:pt x="15372" y="31326"/>
                  </a:lnTo>
                  <a:lnTo>
                    <a:pt x="15372" y="26432"/>
                  </a:lnTo>
                  <a:lnTo>
                    <a:pt x="15336" y="26432"/>
                  </a:lnTo>
                  <a:cubicBezTo>
                    <a:pt x="15336" y="26432"/>
                    <a:pt x="6609" y="23241"/>
                    <a:pt x="5549" y="19372"/>
                  </a:cubicBezTo>
                  <a:lnTo>
                    <a:pt x="5204" y="11442"/>
                  </a:lnTo>
                  <a:cubicBezTo>
                    <a:pt x="5204" y="11442"/>
                    <a:pt x="5013" y="11216"/>
                    <a:pt x="5204" y="10752"/>
                  </a:cubicBezTo>
                  <a:cubicBezTo>
                    <a:pt x="5394" y="10311"/>
                    <a:pt x="5073" y="9656"/>
                    <a:pt x="4942" y="9287"/>
                  </a:cubicBezTo>
                  <a:cubicBezTo>
                    <a:pt x="4799" y="8906"/>
                    <a:pt x="4954" y="7668"/>
                    <a:pt x="5430" y="7216"/>
                  </a:cubicBezTo>
                  <a:cubicBezTo>
                    <a:pt x="5906" y="6763"/>
                    <a:pt x="5597" y="5811"/>
                    <a:pt x="5989" y="5608"/>
                  </a:cubicBezTo>
                  <a:cubicBezTo>
                    <a:pt x="6216" y="4287"/>
                    <a:pt x="6871" y="1703"/>
                    <a:pt x="73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2722050" y="5632075"/>
              <a:ext cx="253325" cy="403950"/>
            </a:xfrm>
            <a:custGeom>
              <a:avLst/>
              <a:gdLst/>
              <a:ahLst/>
              <a:cxnLst/>
              <a:rect l="l" t="t" r="r" b="b"/>
              <a:pathLst>
                <a:path w="10133" h="16158" extrusionOk="0">
                  <a:moveTo>
                    <a:pt x="2715" y="4203"/>
                  </a:moveTo>
                  <a:cubicBezTo>
                    <a:pt x="2811" y="4203"/>
                    <a:pt x="2906" y="4322"/>
                    <a:pt x="2906" y="4489"/>
                  </a:cubicBezTo>
                  <a:cubicBezTo>
                    <a:pt x="2906" y="4656"/>
                    <a:pt x="2811" y="4775"/>
                    <a:pt x="2715" y="4775"/>
                  </a:cubicBezTo>
                  <a:cubicBezTo>
                    <a:pt x="2608" y="4775"/>
                    <a:pt x="2513" y="4656"/>
                    <a:pt x="2513" y="4489"/>
                  </a:cubicBezTo>
                  <a:cubicBezTo>
                    <a:pt x="2513" y="4334"/>
                    <a:pt x="2608" y="4203"/>
                    <a:pt x="2715" y="4203"/>
                  </a:cubicBezTo>
                  <a:close/>
                  <a:moveTo>
                    <a:pt x="4763" y="4537"/>
                  </a:moveTo>
                  <a:cubicBezTo>
                    <a:pt x="4882" y="4537"/>
                    <a:pt x="4977" y="4680"/>
                    <a:pt x="4977" y="4846"/>
                  </a:cubicBezTo>
                  <a:cubicBezTo>
                    <a:pt x="4977" y="5025"/>
                    <a:pt x="4882" y="5156"/>
                    <a:pt x="4763" y="5156"/>
                  </a:cubicBezTo>
                  <a:cubicBezTo>
                    <a:pt x="4644" y="5156"/>
                    <a:pt x="4561" y="5013"/>
                    <a:pt x="4561" y="4846"/>
                  </a:cubicBezTo>
                  <a:cubicBezTo>
                    <a:pt x="4561" y="4668"/>
                    <a:pt x="4644" y="4537"/>
                    <a:pt x="4763" y="4537"/>
                  </a:cubicBezTo>
                  <a:close/>
                  <a:moveTo>
                    <a:pt x="2799" y="6620"/>
                  </a:moveTo>
                  <a:cubicBezTo>
                    <a:pt x="2918" y="6620"/>
                    <a:pt x="3025" y="6763"/>
                    <a:pt x="3025" y="6942"/>
                  </a:cubicBezTo>
                  <a:cubicBezTo>
                    <a:pt x="3025" y="7120"/>
                    <a:pt x="2918" y="7275"/>
                    <a:pt x="2799" y="7275"/>
                  </a:cubicBezTo>
                  <a:cubicBezTo>
                    <a:pt x="2680" y="7275"/>
                    <a:pt x="2572" y="7120"/>
                    <a:pt x="2572" y="6942"/>
                  </a:cubicBezTo>
                  <a:cubicBezTo>
                    <a:pt x="2572" y="6763"/>
                    <a:pt x="2680" y="6620"/>
                    <a:pt x="2799" y="6620"/>
                  </a:cubicBezTo>
                  <a:close/>
                  <a:moveTo>
                    <a:pt x="4763" y="7227"/>
                  </a:moveTo>
                  <a:cubicBezTo>
                    <a:pt x="4882" y="7227"/>
                    <a:pt x="4977" y="7370"/>
                    <a:pt x="4977" y="7549"/>
                  </a:cubicBezTo>
                  <a:cubicBezTo>
                    <a:pt x="4977" y="7716"/>
                    <a:pt x="4882" y="7870"/>
                    <a:pt x="4763" y="7882"/>
                  </a:cubicBezTo>
                  <a:cubicBezTo>
                    <a:pt x="4644" y="7882"/>
                    <a:pt x="4561" y="7728"/>
                    <a:pt x="4561" y="7549"/>
                  </a:cubicBezTo>
                  <a:cubicBezTo>
                    <a:pt x="4561" y="7370"/>
                    <a:pt x="4644" y="7227"/>
                    <a:pt x="4763" y="7227"/>
                  </a:cubicBezTo>
                  <a:close/>
                  <a:moveTo>
                    <a:pt x="2960" y="2429"/>
                  </a:moveTo>
                  <a:cubicBezTo>
                    <a:pt x="3234" y="2429"/>
                    <a:pt x="3632" y="3108"/>
                    <a:pt x="3632" y="3108"/>
                  </a:cubicBezTo>
                  <a:cubicBezTo>
                    <a:pt x="3846" y="2715"/>
                    <a:pt x="4382" y="2667"/>
                    <a:pt x="4382" y="2667"/>
                  </a:cubicBezTo>
                  <a:lnTo>
                    <a:pt x="4382" y="2667"/>
                  </a:lnTo>
                  <a:cubicBezTo>
                    <a:pt x="3739" y="3370"/>
                    <a:pt x="3930" y="5703"/>
                    <a:pt x="3930" y="5703"/>
                  </a:cubicBezTo>
                  <a:cubicBezTo>
                    <a:pt x="4412" y="5919"/>
                    <a:pt x="4878" y="5991"/>
                    <a:pt x="5285" y="5991"/>
                  </a:cubicBezTo>
                  <a:cubicBezTo>
                    <a:pt x="6115" y="5991"/>
                    <a:pt x="6704" y="5692"/>
                    <a:pt x="6704" y="5692"/>
                  </a:cubicBezTo>
                  <a:lnTo>
                    <a:pt x="6704" y="5692"/>
                  </a:lnTo>
                  <a:cubicBezTo>
                    <a:pt x="6763" y="5930"/>
                    <a:pt x="6085" y="6465"/>
                    <a:pt x="6085" y="6465"/>
                  </a:cubicBezTo>
                  <a:cubicBezTo>
                    <a:pt x="6263" y="6465"/>
                    <a:pt x="6668" y="7418"/>
                    <a:pt x="6704" y="7477"/>
                  </a:cubicBezTo>
                  <a:cubicBezTo>
                    <a:pt x="5287" y="6358"/>
                    <a:pt x="3906" y="6227"/>
                    <a:pt x="3882" y="6215"/>
                  </a:cubicBezTo>
                  <a:lnTo>
                    <a:pt x="3882" y="6215"/>
                  </a:lnTo>
                  <a:cubicBezTo>
                    <a:pt x="3644" y="7906"/>
                    <a:pt x="4346" y="9466"/>
                    <a:pt x="4346" y="9466"/>
                  </a:cubicBezTo>
                  <a:cubicBezTo>
                    <a:pt x="4132" y="9454"/>
                    <a:pt x="3632" y="8775"/>
                    <a:pt x="3632" y="8775"/>
                  </a:cubicBezTo>
                  <a:cubicBezTo>
                    <a:pt x="3525" y="8871"/>
                    <a:pt x="3096" y="8990"/>
                    <a:pt x="3096" y="8990"/>
                  </a:cubicBezTo>
                  <a:cubicBezTo>
                    <a:pt x="3584" y="8204"/>
                    <a:pt x="3573" y="6156"/>
                    <a:pt x="3573" y="6156"/>
                  </a:cubicBezTo>
                  <a:cubicBezTo>
                    <a:pt x="3262" y="5912"/>
                    <a:pt x="2870" y="5839"/>
                    <a:pt x="2513" y="5839"/>
                  </a:cubicBezTo>
                  <a:cubicBezTo>
                    <a:pt x="1981" y="5839"/>
                    <a:pt x="1525" y="6001"/>
                    <a:pt x="1525" y="6001"/>
                  </a:cubicBezTo>
                  <a:cubicBezTo>
                    <a:pt x="1656" y="5513"/>
                    <a:pt x="1894" y="5322"/>
                    <a:pt x="1894" y="5322"/>
                  </a:cubicBezTo>
                  <a:cubicBezTo>
                    <a:pt x="1465" y="4965"/>
                    <a:pt x="1537" y="4334"/>
                    <a:pt x="1537" y="4334"/>
                  </a:cubicBezTo>
                  <a:lnTo>
                    <a:pt x="1537" y="4334"/>
                  </a:lnTo>
                  <a:cubicBezTo>
                    <a:pt x="1727" y="5275"/>
                    <a:pt x="3525" y="5608"/>
                    <a:pt x="3525" y="5608"/>
                  </a:cubicBezTo>
                  <a:cubicBezTo>
                    <a:pt x="3692" y="4239"/>
                    <a:pt x="2953" y="2429"/>
                    <a:pt x="2953" y="2429"/>
                  </a:cubicBezTo>
                  <a:cubicBezTo>
                    <a:pt x="2956" y="2429"/>
                    <a:pt x="2958" y="2429"/>
                    <a:pt x="2960" y="2429"/>
                  </a:cubicBezTo>
                  <a:close/>
                  <a:moveTo>
                    <a:pt x="1013" y="0"/>
                  </a:moveTo>
                  <a:cubicBezTo>
                    <a:pt x="405" y="0"/>
                    <a:pt x="536" y="500"/>
                    <a:pt x="405" y="881"/>
                  </a:cubicBezTo>
                  <a:cubicBezTo>
                    <a:pt x="315" y="1136"/>
                    <a:pt x="157" y="1175"/>
                    <a:pt x="68" y="1175"/>
                  </a:cubicBezTo>
                  <a:cubicBezTo>
                    <a:pt x="27" y="1175"/>
                    <a:pt x="1" y="1167"/>
                    <a:pt x="1" y="1167"/>
                  </a:cubicBezTo>
                  <a:lnTo>
                    <a:pt x="1" y="1167"/>
                  </a:lnTo>
                  <a:lnTo>
                    <a:pt x="346" y="9097"/>
                  </a:lnTo>
                  <a:cubicBezTo>
                    <a:pt x="1406" y="12966"/>
                    <a:pt x="10133" y="16157"/>
                    <a:pt x="10133" y="16157"/>
                  </a:cubicBezTo>
                  <a:lnTo>
                    <a:pt x="10133" y="15729"/>
                  </a:lnTo>
                  <a:cubicBezTo>
                    <a:pt x="8698" y="15195"/>
                    <a:pt x="8669" y="13681"/>
                    <a:pt x="8668" y="13681"/>
                  </a:cubicBezTo>
                  <a:cubicBezTo>
                    <a:pt x="8668" y="13681"/>
                    <a:pt x="8668" y="13681"/>
                    <a:pt x="8668" y="13681"/>
                  </a:cubicBezTo>
                  <a:cubicBezTo>
                    <a:pt x="8557" y="13699"/>
                    <a:pt x="8454" y="13707"/>
                    <a:pt x="8360" y="13707"/>
                  </a:cubicBezTo>
                  <a:cubicBezTo>
                    <a:pt x="7216" y="13707"/>
                    <a:pt x="7359" y="12466"/>
                    <a:pt x="7359" y="12466"/>
                  </a:cubicBezTo>
                  <a:lnTo>
                    <a:pt x="7359" y="12466"/>
                  </a:lnTo>
                  <a:cubicBezTo>
                    <a:pt x="7496" y="12518"/>
                    <a:pt x="7623" y="12543"/>
                    <a:pt x="7738" y="12543"/>
                  </a:cubicBezTo>
                  <a:cubicBezTo>
                    <a:pt x="9641" y="12543"/>
                    <a:pt x="8657" y="5866"/>
                    <a:pt x="8466" y="4037"/>
                  </a:cubicBezTo>
                  <a:cubicBezTo>
                    <a:pt x="8430" y="3537"/>
                    <a:pt x="8430" y="2786"/>
                    <a:pt x="8466" y="1905"/>
                  </a:cubicBezTo>
                  <a:cubicBezTo>
                    <a:pt x="5692" y="1751"/>
                    <a:pt x="1620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2902425" y="5325200"/>
              <a:ext cx="72950" cy="700100"/>
            </a:xfrm>
            <a:custGeom>
              <a:avLst/>
              <a:gdLst/>
              <a:ahLst/>
              <a:cxnLst/>
              <a:rect l="l" t="t" r="r" b="b"/>
              <a:pathLst>
                <a:path w="2918" h="28004" extrusionOk="0">
                  <a:moveTo>
                    <a:pt x="1108" y="2786"/>
                  </a:moveTo>
                  <a:cubicBezTo>
                    <a:pt x="1287" y="2786"/>
                    <a:pt x="1430" y="2917"/>
                    <a:pt x="1430" y="3084"/>
                  </a:cubicBezTo>
                  <a:cubicBezTo>
                    <a:pt x="1430" y="3250"/>
                    <a:pt x="1287" y="3381"/>
                    <a:pt x="1108" y="3381"/>
                  </a:cubicBezTo>
                  <a:cubicBezTo>
                    <a:pt x="930" y="3381"/>
                    <a:pt x="775" y="3250"/>
                    <a:pt x="775" y="3084"/>
                  </a:cubicBezTo>
                  <a:cubicBezTo>
                    <a:pt x="775" y="2917"/>
                    <a:pt x="930" y="2786"/>
                    <a:pt x="1108" y="2786"/>
                  </a:cubicBezTo>
                  <a:close/>
                  <a:moveTo>
                    <a:pt x="822" y="25027"/>
                  </a:moveTo>
                  <a:cubicBezTo>
                    <a:pt x="989" y="25027"/>
                    <a:pt x="1108" y="25158"/>
                    <a:pt x="1108" y="25325"/>
                  </a:cubicBezTo>
                  <a:cubicBezTo>
                    <a:pt x="1108" y="25479"/>
                    <a:pt x="977" y="25622"/>
                    <a:pt x="822" y="25622"/>
                  </a:cubicBezTo>
                  <a:cubicBezTo>
                    <a:pt x="656" y="25622"/>
                    <a:pt x="537" y="25479"/>
                    <a:pt x="537" y="25325"/>
                  </a:cubicBezTo>
                  <a:cubicBezTo>
                    <a:pt x="537" y="25158"/>
                    <a:pt x="680" y="25027"/>
                    <a:pt x="822" y="25027"/>
                  </a:cubicBezTo>
                  <a:close/>
                  <a:moveTo>
                    <a:pt x="2918" y="0"/>
                  </a:moveTo>
                  <a:cubicBezTo>
                    <a:pt x="2918" y="0"/>
                    <a:pt x="1477" y="464"/>
                    <a:pt x="1513" y="2286"/>
                  </a:cubicBezTo>
                  <a:cubicBezTo>
                    <a:pt x="1513" y="2286"/>
                    <a:pt x="179" y="2357"/>
                    <a:pt x="120" y="3596"/>
                  </a:cubicBezTo>
                  <a:cubicBezTo>
                    <a:pt x="120" y="3596"/>
                    <a:pt x="311" y="3503"/>
                    <a:pt x="561" y="3503"/>
                  </a:cubicBezTo>
                  <a:cubicBezTo>
                    <a:pt x="1045" y="3503"/>
                    <a:pt x="1751" y="3849"/>
                    <a:pt x="1727" y="5882"/>
                  </a:cubicBezTo>
                  <a:cubicBezTo>
                    <a:pt x="1727" y="6787"/>
                    <a:pt x="1656" y="7894"/>
                    <a:pt x="1584" y="9049"/>
                  </a:cubicBezTo>
                  <a:cubicBezTo>
                    <a:pt x="1549" y="9620"/>
                    <a:pt x="1513" y="10204"/>
                    <a:pt x="1465" y="10763"/>
                  </a:cubicBezTo>
                  <a:cubicBezTo>
                    <a:pt x="1430" y="11275"/>
                    <a:pt x="1394" y="11775"/>
                    <a:pt x="1358" y="12263"/>
                  </a:cubicBezTo>
                  <a:cubicBezTo>
                    <a:pt x="1311" y="12954"/>
                    <a:pt x="1287" y="13597"/>
                    <a:pt x="1251" y="14168"/>
                  </a:cubicBezTo>
                  <a:cubicBezTo>
                    <a:pt x="1215" y="15050"/>
                    <a:pt x="1215" y="15800"/>
                    <a:pt x="1251" y="16300"/>
                  </a:cubicBezTo>
                  <a:cubicBezTo>
                    <a:pt x="1442" y="18129"/>
                    <a:pt x="2426" y="24806"/>
                    <a:pt x="523" y="24806"/>
                  </a:cubicBezTo>
                  <a:cubicBezTo>
                    <a:pt x="408" y="24806"/>
                    <a:pt x="281" y="24781"/>
                    <a:pt x="144" y="24729"/>
                  </a:cubicBezTo>
                  <a:lnTo>
                    <a:pt x="144" y="24729"/>
                  </a:lnTo>
                  <a:cubicBezTo>
                    <a:pt x="144" y="24729"/>
                    <a:pt x="0" y="25968"/>
                    <a:pt x="1156" y="25968"/>
                  </a:cubicBezTo>
                  <a:cubicBezTo>
                    <a:pt x="1247" y="25968"/>
                    <a:pt x="1346" y="25960"/>
                    <a:pt x="1453" y="25944"/>
                  </a:cubicBezTo>
                  <a:cubicBezTo>
                    <a:pt x="1453" y="25944"/>
                    <a:pt x="1477" y="27468"/>
                    <a:pt x="2918" y="28004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2850050" y="5282325"/>
              <a:ext cx="125325" cy="46450"/>
            </a:xfrm>
            <a:custGeom>
              <a:avLst/>
              <a:gdLst/>
              <a:ahLst/>
              <a:cxnLst/>
              <a:rect l="l" t="t" r="r" b="b"/>
              <a:pathLst>
                <a:path w="5013" h="1858" extrusionOk="0">
                  <a:moveTo>
                    <a:pt x="1405" y="382"/>
                  </a:moveTo>
                  <a:cubicBezTo>
                    <a:pt x="1584" y="382"/>
                    <a:pt x="1715" y="524"/>
                    <a:pt x="1715" y="703"/>
                  </a:cubicBezTo>
                  <a:cubicBezTo>
                    <a:pt x="1715" y="882"/>
                    <a:pt x="1584" y="1036"/>
                    <a:pt x="1405" y="1036"/>
                  </a:cubicBezTo>
                  <a:cubicBezTo>
                    <a:pt x="1227" y="1036"/>
                    <a:pt x="1084" y="882"/>
                    <a:pt x="1084" y="703"/>
                  </a:cubicBezTo>
                  <a:cubicBezTo>
                    <a:pt x="1084" y="524"/>
                    <a:pt x="1239" y="382"/>
                    <a:pt x="1405" y="382"/>
                  </a:cubicBezTo>
                  <a:close/>
                  <a:moveTo>
                    <a:pt x="4084" y="382"/>
                  </a:moveTo>
                  <a:cubicBezTo>
                    <a:pt x="4239" y="382"/>
                    <a:pt x="4382" y="548"/>
                    <a:pt x="4382" y="739"/>
                  </a:cubicBezTo>
                  <a:cubicBezTo>
                    <a:pt x="4382" y="929"/>
                    <a:pt x="4239" y="1084"/>
                    <a:pt x="4084" y="1096"/>
                  </a:cubicBezTo>
                  <a:cubicBezTo>
                    <a:pt x="3918" y="1096"/>
                    <a:pt x="3787" y="929"/>
                    <a:pt x="3787" y="739"/>
                  </a:cubicBezTo>
                  <a:cubicBezTo>
                    <a:pt x="3787" y="536"/>
                    <a:pt x="3918" y="382"/>
                    <a:pt x="4084" y="382"/>
                  </a:cubicBezTo>
                  <a:close/>
                  <a:moveTo>
                    <a:pt x="2883" y="0"/>
                  </a:moveTo>
                  <a:cubicBezTo>
                    <a:pt x="2018" y="0"/>
                    <a:pt x="1013" y="19"/>
                    <a:pt x="119" y="84"/>
                  </a:cubicBezTo>
                  <a:cubicBezTo>
                    <a:pt x="227" y="691"/>
                    <a:pt x="227" y="1322"/>
                    <a:pt x="0" y="1858"/>
                  </a:cubicBezTo>
                  <a:cubicBezTo>
                    <a:pt x="1659" y="1784"/>
                    <a:pt x="3689" y="1711"/>
                    <a:pt x="4676" y="1711"/>
                  </a:cubicBezTo>
                  <a:cubicBezTo>
                    <a:pt x="4808" y="1711"/>
                    <a:pt x="4921" y="1712"/>
                    <a:pt x="5013" y="1715"/>
                  </a:cubicBezTo>
                  <a:lnTo>
                    <a:pt x="5013" y="36"/>
                  </a:lnTo>
                  <a:cubicBezTo>
                    <a:pt x="5013" y="36"/>
                    <a:pt x="4082" y="0"/>
                    <a:pt x="2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2742600" y="5325075"/>
              <a:ext cx="232775" cy="228475"/>
            </a:xfrm>
            <a:custGeom>
              <a:avLst/>
              <a:gdLst/>
              <a:ahLst/>
              <a:cxnLst/>
              <a:rect l="l" t="t" r="r" b="b"/>
              <a:pathLst>
                <a:path w="9311" h="9139" extrusionOk="0">
                  <a:moveTo>
                    <a:pt x="8971" y="1"/>
                  </a:moveTo>
                  <a:cubicBezTo>
                    <a:pt x="7983" y="1"/>
                    <a:pt x="5956" y="73"/>
                    <a:pt x="4298" y="136"/>
                  </a:cubicBezTo>
                  <a:cubicBezTo>
                    <a:pt x="4155" y="517"/>
                    <a:pt x="3882" y="827"/>
                    <a:pt x="3477" y="1077"/>
                  </a:cubicBezTo>
                  <a:lnTo>
                    <a:pt x="1322" y="1981"/>
                  </a:lnTo>
                  <a:cubicBezTo>
                    <a:pt x="857" y="3696"/>
                    <a:pt x="203" y="6268"/>
                    <a:pt x="0" y="7601"/>
                  </a:cubicBezTo>
                  <a:cubicBezTo>
                    <a:pt x="67" y="7564"/>
                    <a:pt x="121" y="7548"/>
                    <a:pt x="164" y="7548"/>
                  </a:cubicBezTo>
                  <a:cubicBezTo>
                    <a:pt x="383" y="7548"/>
                    <a:pt x="320" y="7964"/>
                    <a:pt x="191" y="8173"/>
                  </a:cubicBezTo>
                  <a:cubicBezTo>
                    <a:pt x="28" y="8429"/>
                    <a:pt x="194" y="9138"/>
                    <a:pt x="978" y="9138"/>
                  </a:cubicBezTo>
                  <a:cubicBezTo>
                    <a:pt x="997" y="9138"/>
                    <a:pt x="1016" y="9138"/>
                    <a:pt x="1036" y="9137"/>
                  </a:cubicBezTo>
                  <a:cubicBezTo>
                    <a:pt x="1131" y="9113"/>
                    <a:pt x="1298" y="9113"/>
                    <a:pt x="1488" y="9101"/>
                  </a:cubicBezTo>
                  <a:cubicBezTo>
                    <a:pt x="2484" y="9040"/>
                    <a:pt x="4621" y="8905"/>
                    <a:pt x="6191" y="8905"/>
                  </a:cubicBezTo>
                  <a:cubicBezTo>
                    <a:pt x="7063" y="8905"/>
                    <a:pt x="7760" y="8947"/>
                    <a:pt x="7989" y="9066"/>
                  </a:cubicBezTo>
                  <a:cubicBezTo>
                    <a:pt x="8061" y="7911"/>
                    <a:pt x="8120" y="6804"/>
                    <a:pt x="8144" y="5899"/>
                  </a:cubicBezTo>
                  <a:cubicBezTo>
                    <a:pt x="8168" y="3867"/>
                    <a:pt x="7451" y="3525"/>
                    <a:pt x="6967" y="3525"/>
                  </a:cubicBezTo>
                  <a:cubicBezTo>
                    <a:pt x="6722" y="3525"/>
                    <a:pt x="6537" y="3613"/>
                    <a:pt x="6537" y="3613"/>
                  </a:cubicBezTo>
                  <a:cubicBezTo>
                    <a:pt x="6596" y="2374"/>
                    <a:pt x="7918" y="2303"/>
                    <a:pt x="7918" y="2303"/>
                  </a:cubicBezTo>
                  <a:cubicBezTo>
                    <a:pt x="7870" y="469"/>
                    <a:pt x="9311" y="5"/>
                    <a:pt x="9311" y="5"/>
                  </a:cubicBezTo>
                  <a:cubicBezTo>
                    <a:pt x="9219" y="2"/>
                    <a:pt x="9104" y="1"/>
                    <a:pt x="8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2944700" y="5291850"/>
              <a:ext cx="14900" cy="17875"/>
            </a:xfrm>
            <a:custGeom>
              <a:avLst/>
              <a:gdLst/>
              <a:ahLst/>
              <a:cxnLst/>
              <a:rect l="l" t="t" r="r" b="b"/>
              <a:pathLst>
                <a:path w="596" h="715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53" y="715"/>
                    <a:pt x="596" y="548"/>
                    <a:pt x="596" y="358"/>
                  </a:cubicBezTo>
                  <a:cubicBezTo>
                    <a:pt x="596" y="167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2779800" y="5548075"/>
              <a:ext cx="162550" cy="47100"/>
            </a:xfrm>
            <a:custGeom>
              <a:avLst/>
              <a:gdLst/>
              <a:ahLst/>
              <a:cxnLst/>
              <a:rect l="l" t="t" r="r" b="b"/>
              <a:pathLst>
                <a:path w="6502" h="1884" extrusionOk="0">
                  <a:moveTo>
                    <a:pt x="3822" y="658"/>
                  </a:moveTo>
                  <a:cubicBezTo>
                    <a:pt x="3989" y="658"/>
                    <a:pt x="4120" y="824"/>
                    <a:pt x="4120" y="1015"/>
                  </a:cubicBezTo>
                  <a:cubicBezTo>
                    <a:pt x="4120" y="1221"/>
                    <a:pt x="3998" y="1373"/>
                    <a:pt x="3840" y="1373"/>
                  </a:cubicBezTo>
                  <a:cubicBezTo>
                    <a:pt x="3834" y="1373"/>
                    <a:pt x="3828" y="1372"/>
                    <a:pt x="3822" y="1372"/>
                  </a:cubicBezTo>
                  <a:cubicBezTo>
                    <a:pt x="3656" y="1372"/>
                    <a:pt x="3525" y="1205"/>
                    <a:pt x="3525" y="1015"/>
                  </a:cubicBezTo>
                  <a:cubicBezTo>
                    <a:pt x="3525" y="824"/>
                    <a:pt x="3656" y="658"/>
                    <a:pt x="3822" y="658"/>
                  </a:cubicBezTo>
                  <a:close/>
                  <a:moveTo>
                    <a:pt x="4649" y="0"/>
                  </a:moveTo>
                  <a:cubicBezTo>
                    <a:pt x="3084" y="0"/>
                    <a:pt x="984" y="133"/>
                    <a:pt x="0" y="193"/>
                  </a:cubicBezTo>
                  <a:lnTo>
                    <a:pt x="24" y="729"/>
                  </a:lnTo>
                  <a:cubicBezTo>
                    <a:pt x="179" y="729"/>
                    <a:pt x="298" y="884"/>
                    <a:pt x="298" y="1051"/>
                  </a:cubicBezTo>
                  <a:cubicBezTo>
                    <a:pt x="298" y="1229"/>
                    <a:pt x="179" y="1360"/>
                    <a:pt x="24" y="1360"/>
                  </a:cubicBezTo>
                  <a:lnTo>
                    <a:pt x="12" y="1670"/>
                  </a:lnTo>
                  <a:lnTo>
                    <a:pt x="6382" y="1884"/>
                  </a:lnTo>
                  <a:cubicBezTo>
                    <a:pt x="6418" y="1301"/>
                    <a:pt x="6454" y="729"/>
                    <a:pt x="6501" y="170"/>
                  </a:cubicBezTo>
                  <a:cubicBezTo>
                    <a:pt x="6267" y="44"/>
                    <a:pt x="5546" y="0"/>
                    <a:pt x="4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2758075" y="5588900"/>
              <a:ext cx="181300" cy="43500"/>
            </a:xfrm>
            <a:custGeom>
              <a:avLst/>
              <a:gdLst/>
              <a:ahLst/>
              <a:cxnLst/>
              <a:rect l="l" t="t" r="r" b="b"/>
              <a:pathLst>
                <a:path w="7252" h="1740" extrusionOk="0">
                  <a:moveTo>
                    <a:pt x="381" y="1"/>
                  </a:moveTo>
                  <a:cubicBezTo>
                    <a:pt x="381" y="1"/>
                    <a:pt x="0" y="322"/>
                    <a:pt x="1131" y="882"/>
                  </a:cubicBezTo>
                  <a:cubicBezTo>
                    <a:pt x="2274" y="1454"/>
                    <a:pt x="7144" y="1739"/>
                    <a:pt x="7144" y="1739"/>
                  </a:cubicBezTo>
                  <a:cubicBezTo>
                    <a:pt x="7180" y="1239"/>
                    <a:pt x="7227" y="739"/>
                    <a:pt x="7251" y="227"/>
                  </a:cubicBezTo>
                  <a:lnTo>
                    <a:pt x="881" y="25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494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2711925" y="5514300"/>
              <a:ext cx="224475" cy="165725"/>
            </a:xfrm>
            <a:custGeom>
              <a:avLst/>
              <a:gdLst/>
              <a:ahLst/>
              <a:cxnLst/>
              <a:rect l="l" t="t" r="r" b="b"/>
              <a:pathLst>
                <a:path w="8979" h="6629" extrusionOk="0">
                  <a:moveTo>
                    <a:pt x="2477" y="4092"/>
                  </a:moveTo>
                  <a:cubicBezTo>
                    <a:pt x="2608" y="4092"/>
                    <a:pt x="2727" y="4223"/>
                    <a:pt x="2727" y="4402"/>
                  </a:cubicBezTo>
                  <a:cubicBezTo>
                    <a:pt x="2727" y="4562"/>
                    <a:pt x="2617" y="4712"/>
                    <a:pt x="2492" y="4712"/>
                  </a:cubicBezTo>
                  <a:cubicBezTo>
                    <a:pt x="2487" y="4712"/>
                    <a:pt x="2482" y="4712"/>
                    <a:pt x="2477" y="4711"/>
                  </a:cubicBezTo>
                  <a:cubicBezTo>
                    <a:pt x="2334" y="4711"/>
                    <a:pt x="2227" y="4580"/>
                    <a:pt x="2227" y="4402"/>
                  </a:cubicBezTo>
                  <a:cubicBezTo>
                    <a:pt x="2227" y="4223"/>
                    <a:pt x="2346" y="4092"/>
                    <a:pt x="2477" y="4092"/>
                  </a:cubicBezTo>
                  <a:close/>
                  <a:moveTo>
                    <a:pt x="5942" y="4926"/>
                  </a:moveTo>
                  <a:cubicBezTo>
                    <a:pt x="6109" y="4926"/>
                    <a:pt x="6228" y="5069"/>
                    <a:pt x="6228" y="5259"/>
                  </a:cubicBezTo>
                  <a:cubicBezTo>
                    <a:pt x="6228" y="5450"/>
                    <a:pt x="6109" y="5581"/>
                    <a:pt x="5942" y="5581"/>
                  </a:cubicBezTo>
                  <a:cubicBezTo>
                    <a:pt x="5799" y="5581"/>
                    <a:pt x="5680" y="5438"/>
                    <a:pt x="5680" y="5259"/>
                  </a:cubicBezTo>
                  <a:cubicBezTo>
                    <a:pt x="5680" y="5069"/>
                    <a:pt x="5799" y="4926"/>
                    <a:pt x="5942" y="4926"/>
                  </a:cubicBezTo>
                  <a:close/>
                  <a:moveTo>
                    <a:pt x="1344" y="0"/>
                  </a:moveTo>
                  <a:cubicBezTo>
                    <a:pt x="1303" y="0"/>
                    <a:pt x="1253" y="14"/>
                    <a:pt x="1191" y="44"/>
                  </a:cubicBezTo>
                  <a:cubicBezTo>
                    <a:pt x="799" y="258"/>
                    <a:pt x="1108" y="1187"/>
                    <a:pt x="632" y="1651"/>
                  </a:cubicBezTo>
                  <a:cubicBezTo>
                    <a:pt x="156" y="2116"/>
                    <a:pt x="1" y="3330"/>
                    <a:pt x="144" y="3723"/>
                  </a:cubicBezTo>
                  <a:cubicBezTo>
                    <a:pt x="275" y="4092"/>
                    <a:pt x="596" y="4735"/>
                    <a:pt x="406" y="5200"/>
                  </a:cubicBezTo>
                  <a:cubicBezTo>
                    <a:pt x="215" y="5652"/>
                    <a:pt x="406" y="5878"/>
                    <a:pt x="406" y="5878"/>
                  </a:cubicBezTo>
                  <a:cubicBezTo>
                    <a:pt x="406" y="5878"/>
                    <a:pt x="436" y="5889"/>
                    <a:pt x="482" y="5889"/>
                  </a:cubicBezTo>
                  <a:cubicBezTo>
                    <a:pt x="572" y="5889"/>
                    <a:pt x="723" y="5846"/>
                    <a:pt x="810" y="5592"/>
                  </a:cubicBezTo>
                  <a:cubicBezTo>
                    <a:pt x="941" y="5211"/>
                    <a:pt x="810" y="4723"/>
                    <a:pt x="1418" y="4723"/>
                  </a:cubicBezTo>
                  <a:cubicBezTo>
                    <a:pt x="2025" y="4723"/>
                    <a:pt x="6109" y="6474"/>
                    <a:pt x="8871" y="6628"/>
                  </a:cubicBezTo>
                  <a:cubicBezTo>
                    <a:pt x="8895" y="6033"/>
                    <a:pt x="8931" y="5390"/>
                    <a:pt x="8978" y="4723"/>
                  </a:cubicBezTo>
                  <a:cubicBezTo>
                    <a:pt x="8978" y="4723"/>
                    <a:pt x="4109" y="4438"/>
                    <a:pt x="2954" y="3890"/>
                  </a:cubicBezTo>
                  <a:cubicBezTo>
                    <a:pt x="1799" y="3306"/>
                    <a:pt x="2192" y="3009"/>
                    <a:pt x="2192" y="3009"/>
                  </a:cubicBezTo>
                  <a:lnTo>
                    <a:pt x="2192" y="3009"/>
                  </a:lnTo>
                  <a:lnTo>
                    <a:pt x="2692" y="3021"/>
                  </a:lnTo>
                  <a:lnTo>
                    <a:pt x="2715" y="2711"/>
                  </a:lnTo>
                  <a:cubicBezTo>
                    <a:pt x="2561" y="2711"/>
                    <a:pt x="2442" y="2556"/>
                    <a:pt x="2442" y="2402"/>
                  </a:cubicBezTo>
                  <a:cubicBezTo>
                    <a:pt x="2442" y="2223"/>
                    <a:pt x="2561" y="2080"/>
                    <a:pt x="2715" y="2080"/>
                  </a:cubicBezTo>
                  <a:lnTo>
                    <a:pt x="2680" y="1544"/>
                  </a:lnTo>
                  <a:cubicBezTo>
                    <a:pt x="2489" y="1568"/>
                    <a:pt x="2323" y="1580"/>
                    <a:pt x="2239" y="1580"/>
                  </a:cubicBezTo>
                  <a:cubicBezTo>
                    <a:pt x="2226" y="1580"/>
                    <a:pt x="2213" y="1581"/>
                    <a:pt x="2200" y="1581"/>
                  </a:cubicBezTo>
                  <a:cubicBezTo>
                    <a:pt x="1401" y="1581"/>
                    <a:pt x="1241" y="874"/>
                    <a:pt x="1382" y="628"/>
                  </a:cubicBezTo>
                  <a:cubicBezTo>
                    <a:pt x="1513" y="425"/>
                    <a:pt x="1576" y="0"/>
                    <a:pt x="1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2759250" y="5693675"/>
              <a:ext cx="131900" cy="175950"/>
            </a:xfrm>
            <a:custGeom>
              <a:avLst/>
              <a:gdLst/>
              <a:ahLst/>
              <a:cxnLst/>
              <a:rect l="l" t="t" r="r" b="b"/>
              <a:pathLst>
                <a:path w="5276" h="7038" extrusionOk="0">
                  <a:moveTo>
                    <a:pt x="1497" y="1"/>
                  </a:moveTo>
                  <a:cubicBezTo>
                    <a:pt x="1494" y="1"/>
                    <a:pt x="1492" y="1"/>
                    <a:pt x="1489" y="1"/>
                  </a:cubicBezTo>
                  <a:cubicBezTo>
                    <a:pt x="1489" y="1"/>
                    <a:pt x="2216" y="1799"/>
                    <a:pt x="2073" y="3168"/>
                  </a:cubicBezTo>
                  <a:cubicBezTo>
                    <a:pt x="2073" y="3168"/>
                    <a:pt x="275" y="2858"/>
                    <a:pt x="72" y="1906"/>
                  </a:cubicBezTo>
                  <a:lnTo>
                    <a:pt x="72" y="1906"/>
                  </a:lnTo>
                  <a:cubicBezTo>
                    <a:pt x="72" y="1906"/>
                    <a:pt x="1" y="2525"/>
                    <a:pt x="430" y="2882"/>
                  </a:cubicBezTo>
                  <a:cubicBezTo>
                    <a:pt x="430" y="2882"/>
                    <a:pt x="191" y="3085"/>
                    <a:pt x="60" y="3573"/>
                  </a:cubicBezTo>
                  <a:cubicBezTo>
                    <a:pt x="60" y="3573"/>
                    <a:pt x="531" y="3403"/>
                    <a:pt x="1073" y="3403"/>
                  </a:cubicBezTo>
                  <a:cubicBezTo>
                    <a:pt x="1428" y="3403"/>
                    <a:pt x="1814" y="3476"/>
                    <a:pt x="2120" y="3716"/>
                  </a:cubicBezTo>
                  <a:cubicBezTo>
                    <a:pt x="2120" y="3716"/>
                    <a:pt x="2132" y="5764"/>
                    <a:pt x="1644" y="6561"/>
                  </a:cubicBezTo>
                  <a:cubicBezTo>
                    <a:pt x="1644" y="6561"/>
                    <a:pt x="2085" y="6454"/>
                    <a:pt x="2180" y="6335"/>
                  </a:cubicBezTo>
                  <a:cubicBezTo>
                    <a:pt x="2180" y="6335"/>
                    <a:pt x="2668" y="7026"/>
                    <a:pt x="2894" y="7038"/>
                  </a:cubicBezTo>
                  <a:cubicBezTo>
                    <a:pt x="2894" y="7038"/>
                    <a:pt x="2204" y="5478"/>
                    <a:pt x="2430" y="3775"/>
                  </a:cubicBezTo>
                  <a:lnTo>
                    <a:pt x="2430" y="3775"/>
                  </a:lnTo>
                  <a:cubicBezTo>
                    <a:pt x="2430" y="3775"/>
                    <a:pt x="3799" y="3918"/>
                    <a:pt x="5216" y="5025"/>
                  </a:cubicBezTo>
                  <a:cubicBezTo>
                    <a:pt x="5180" y="4966"/>
                    <a:pt x="4775" y="4013"/>
                    <a:pt x="4597" y="4013"/>
                  </a:cubicBezTo>
                  <a:cubicBezTo>
                    <a:pt x="4597" y="4013"/>
                    <a:pt x="5275" y="3466"/>
                    <a:pt x="5216" y="3239"/>
                  </a:cubicBezTo>
                  <a:lnTo>
                    <a:pt x="5216" y="3239"/>
                  </a:lnTo>
                  <a:cubicBezTo>
                    <a:pt x="5216" y="3240"/>
                    <a:pt x="4602" y="3552"/>
                    <a:pt x="3768" y="3552"/>
                  </a:cubicBezTo>
                  <a:cubicBezTo>
                    <a:pt x="3373" y="3552"/>
                    <a:pt x="2929" y="3482"/>
                    <a:pt x="2477" y="3275"/>
                  </a:cubicBezTo>
                  <a:cubicBezTo>
                    <a:pt x="2477" y="3275"/>
                    <a:pt x="2275" y="942"/>
                    <a:pt x="2918" y="239"/>
                  </a:cubicBezTo>
                  <a:lnTo>
                    <a:pt x="2918" y="239"/>
                  </a:lnTo>
                  <a:cubicBezTo>
                    <a:pt x="2918" y="239"/>
                    <a:pt x="2382" y="263"/>
                    <a:pt x="2180" y="668"/>
                  </a:cubicBezTo>
                  <a:cubicBezTo>
                    <a:pt x="2180" y="668"/>
                    <a:pt x="1782" y="1"/>
                    <a:pt x="14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2877725" y="5291850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1"/>
                  </a:moveTo>
                  <a:cubicBezTo>
                    <a:pt x="132" y="1"/>
                    <a:pt x="1" y="143"/>
                    <a:pt x="1" y="322"/>
                  </a:cubicBezTo>
                  <a:cubicBezTo>
                    <a:pt x="1" y="501"/>
                    <a:pt x="144" y="655"/>
                    <a:pt x="310" y="655"/>
                  </a:cubicBezTo>
                  <a:cubicBezTo>
                    <a:pt x="489" y="655"/>
                    <a:pt x="620" y="501"/>
                    <a:pt x="620" y="322"/>
                  </a:cubicBezTo>
                  <a:cubicBezTo>
                    <a:pt x="620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2785750" y="5284700"/>
              <a:ext cx="69975" cy="47050"/>
            </a:xfrm>
            <a:custGeom>
              <a:avLst/>
              <a:gdLst/>
              <a:ahLst/>
              <a:cxnLst/>
              <a:rect l="l" t="t" r="r" b="b"/>
              <a:pathLst>
                <a:path w="2799" h="1882" extrusionOk="0">
                  <a:moveTo>
                    <a:pt x="1870" y="406"/>
                  </a:moveTo>
                  <a:cubicBezTo>
                    <a:pt x="2025" y="406"/>
                    <a:pt x="2144" y="549"/>
                    <a:pt x="2144" y="727"/>
                  </a:cubicBezTo>
                  <a:cubicBezTo>
                    <a:pt x="2144" y="930"/>
                    <a:pt x="2013" y="1060"/>
                    <a:pt x="1870" y="1060"/>
                  </a:cubicBezTo>
                  <a:cubicBezTo>
                    <a:pt x="1739" y="1060"/>
                    <a:pt x="1620" y="906"/>
                    <a:pt x="1620" y="727"/>
                  </a:cubicBezTo>
                  <a:cubicBezTo>
                    <a:pt x="1620" y="549"/>
                    <a:pt x="1727" y="406"/>
                    <a:pt x="1870" y="406"/>
                  </a:cubicBezTo>
                  <a:close/>
                  <a:moveTo>
                    <a:pt x="2691" y="1"/>
                  </a:moveTo>
                  <a:lnTo>
                    <a:pt x="2691" y="1"/>
                  </a:lnTo>
                  <a:cubicBezTo>
                    <a:pt x="1453" y="96"/>
                    <a:pt x="429" y="251"/>
                    <a:pt x="310" y="584"/>
                  </a:cubicBezTo>
                  <a:cubicBezTo>
                    <a:pt x="298" y="596"/>
                    <a:pt x="286" y="632"/>
                    <a:pt x="286" y="644"/>
                  </a:cubicBezTo>
                  <a:cubicBezTo>
                    <a:pt x="370" y="703"/>
                    <a:pt x="429" y="799"/>
                    <a:pt x="429" y="941"/>
                  </a:cubicBezTo>
                  <a:cubicBezTo>
                    <a:pt x="429" y="1120"/>
                    <a:pt x="310" y="1263"/>
                    <a:pt x="179" y="1263"/>
                  </a:cubicBezTo>
                  <a:cubicBezTo>
                    <a:pt x="143" y="1263"/>
                    <a:pt x="132" y="1263"/>
                    <a:pt x="108" y="1251"/>
                  </a:cubicBezTo>
                  <a:cubicBezTo>
                    <a:pt x="1" y="1668"/>
                    <a:pt x="48" y="1882"/>
                    <a:pt x="48" y="1882"/>
                  </a:cubicBezTo>
                  <a:cubicBezTo>
                    <a:pt x="48" y="1882"/>
                    <a:pt x="1179" y="1834"/>
                    <a:pt x="2572" y="1775"/>
                  </a:cubicBezTo>
                  <a:cubicBezTo>
                    <a:pt x="2799" y="1239"/>
                    <a:pt x="2799" y="608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2826225" y="5294825"/>
              <a:ext cx="13425" cy="16400"/>
            </a:xfrm>
            <a:custGeom>
              <a:avLst/>
              <a:gdLst/>
              <a:ahLst/>
              <a:cxnLst/>
              <a:rect l="l" t="t" r="r" b="b"/>
              <a:pathLst>
                <a:path w="537" h="656" extrusionOk="0">
                  <a:moveTo>
                    <a:pt x="275" y="1"/>
                  </a:moveTo>
                  <a:cubicBezTo>
                    <a:pt x="120" y="1"/>
                    <a:pt x="1" y="144"/>
                    <a:pt x="13" y="322"/>
                  </a:cubicBezTo>
                  <a:cubicBezTo>
                    <a:pt x="13" y="501"/>
                    <a:pt x="120" y="655"/>
                    <a:pt x="275" y="655"/>
                  </a:cubicBezTo>
                  <a:cubicBezTo>
                    <a:pt x="418" y="655"/>
                    <a:pt x="537" y="501"/>
                    <a:pt x="537" y="322"/>
                  </a:cubicBezTo>
                  <a:cubicBezTo>
                    <a:pt x="537" y="144"/>
                    <a:pt x="418" y="1"/>
                    <a:pt x="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2775325" y="5328475"/>
              <a:ext cx="74750" cy="45850"/>
            </a:xfrm>
            <a:custGeom>
              <a:avLst/>
              <a:gdLst/>
              <a:ahLst/>
              <a:cxnLst/>
              <a:rect l="l" t="t" r="r" b="b"/>
              <a:pathLst>
                <a:path w="2990" h="1834" extrusionOk="0">
                  <a:moveTo>
                    <a:pt x="2989" y="0"/>
                  </a:moveTo>
                  <a:cubicBezTo>
                    <a:pt x="1596" y="71"/>
                    <a:pt x="465" y="107"/>
                    <a:pt x="465" y="107"/>
                  </a:cubicBezTo>
                  <a:cubicBezTo>
                    <a:pt x="465" y="107"/>
                    <a:pt x="263" y="822"/>
                    <a:pt x="1" y="1834"/>
                  </a:cubicBezTo>
                  <a:lnTo>
                    <a:pt x="2156" y="929"/>
                  </a:lnTo>
                  <a:cubicBezTo>
                    <a:pt x="2573" y="691"/>
                    <a:pt x="2846" y="381"/>
                    <a:pt x="2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2788425" y="5300775"/>
              <a:ext cx="8075" cy="15500"/>
            </a:xfrm>
            <a:custGeom>
              <a:avLst/>
              <a:gdLst/>
              <a:ahLst/>
              <a:cxnLst/>
              <a:rect l="l" t="t" r="r" b="b"/>
              <a:pathLst>
                <a:path w="323" h="620" extrusionOk="0">
                  <a:moveTo>
                    <a:pt x="179" y="1"/>
                  </a:moveTo>
                  <a:cubicBezTo>
                    <a:pt x="84" y="239"/>
                    <a:pt x="25" y="441"/>
                    <a:pt x="1" y="608"/>
                  </a:cubicBezTo>
                  <a:cubicBezTo>
                    <a:pt x="13" y="620"/>
                    <a:pt x="36" y="620"/>
                    <a:pt x="72" y="620"/>
                  </a:cubicBezTo>
                  <a:cubicBezTo>
                    <a:pt x="203" y="620"/>
                    <a:pt x="322" y="477"/>
                    <a:pt x="322" y="298"/>
                  </a:cubicBezTo>
                  <a:cubicBezTo>
                    <a:pt x="322" y="156"/>
                    <a:pt x="263" y="60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2783075" y="5299900"/>
              <a:ext cx="9250" cy="16075"/>
            </a:xfrm>
            <a:custGeom>
              <a:avLst/>
              <a:gdLst/>
              <a:ahLst/>
              <a:cxnLst/>
              <a:rect l="l" t="t" r="r" b="b"/>
              <a:pathLst>
                <a:path w="370" h="643" extrusionOk="0">
                  <a:moveTo>
                    <a:pt x="274" y="0"/>
                  </a:moveTo>
                  <a:cubicBezTo>
                    <a:pt x="131" y="0"/>
                    <a:pt x="12" y="155"/>
                    <a:pt x="0" y="333"/>
                  </a:cubicBezTo>
                  <a:cubicBezTo>
                    <a:pt x="0" y="476"/>
                    <a:pt x="72" y="595"/>
                    <a:pt x="179" y="643"/>
                  </a:cubicBezTo>
                  <a:cubicBezTo>
                    <a:pt x="227" y="476"/>
                    <a:pt x="286" y="274"/>
                    <a:pt x="370" y="36"/>
                  </a:cubicBezTo>
                  <a:cubicBezTo>
                    <a:pt x="346" y="24"/>
                    <a:pt x="310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9" name="Google Shape;1119;p45"/>
          <p:cNvSpPr txBox="1"/>
          <p:nvPr/>
        </p:nvSpPr>
        <p:spPr>
          <a:xfrm>
            <a:off x="654289" y="1868484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Encapsulation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1121" name="Google Shape;1121;p45"/>
          <p:cNvSpPr txBox="1"/>
          <p:nvPr/>
        </p:nvSpPr>
        <p:spPr>
          <a:xfrm>
            <a:off x="6315713" y="1896525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Abstraction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1123" name="Google Shape;1123;p45"/>
          <p:cNvSpPr txBox="1"/>
          <p:nvPr/>
        </p:nvSpPr>
        <p:spPr>
          <a:xfrm>
            <a:off x="651762" y="3514435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Inheritance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1125" name="Google Shape;1125;p45"/>
          <p:cNvSpPr txBox="1"/>
          <p:nvPr/>
        </p:nvSpPr>
        <p:spPr>
          <a:xfrm>
            <a:off x="6291668" y="3506441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Polymorphism</a:t>
            </a:r>
            <a:endParaRPr sz="23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1127" name="Google Shape;1127;p45"/>
          <p:cNvSpPr/>
          <p:nvPr/>
        </p:nvSpPr>
        <p:spPr>
          <a:xfrm>
            <a:off x="4763523" y="1507653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5"/>
          <p:cNvSpPr/>
          <p:nvPr/>
        </p:nvSpPr>
        <p:spPr>
          <a:xfrm>
            <a:off x="3618011" y="3430753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5"/>
          <p:cNvSpPr/>
          <p:nvPr/>
        </p:nvSpPr>
        <p:spPr>
          <a:xfrm>
            <a:off x="4965611" y="4203928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Kiểu 3D 1" descr="Knight's sword">
                <a:extLst>
                  <a:ext uri="{FF2B5EF4-FFF2-40B4-BE49-F238E27FC236}">
                    <a16:creationId xmlns:a16="http://schemas.microsoft.com/office/drawing/2014/main" id="{2EA02680-5FC2-27C5-C26A-C3C9A9EA32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-11305901" y="-4277580"/>
              <a:ext cx="2711172" cy="1379840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2711172" cy="13798409"/>
                    </a:xfrm>
                    <a:prstGeom prst="rect">
                      <a:avLst/>
                    </a:prstGeom>
                  </am3d:spPr>
                  <am3d:camera>
                    <am3d:pos x="0" y="0" z="479726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5727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00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Kiểu 3D 1" descr="Knight's sword">
                <a:extLst>
                  <a:ext uri="{FF2B5EF4-FFF2-40B4-BE49-F238E27FC236}">
                    <a16:creationId xmlns:a16="http://schemas.microsoft.com/office/drawing/2014/main" id="{2EA02680-5FC2-27C5-C26A-C3C9A9EA32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11305901" y="-4277580"/>
                <a:ext cx="2711172" cy="1379840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Google Shape;975;p44">
            <a:extLst>
              <a:ext uri="{FF2B5EF4-FFF2-40B4-BE49-F238E27FC236}">
                <a16:creationId xmlns:a16="http://schemas.microsoft.com/office/drawing/2014/main" id="{84FEFF9E-4D35-A625-0B90-1E5ABA8242F6}"/>
              </a:ext>
            </a:extLst>
          </p:cNvPr>
          <p:cNvSpPr/>
          <p:nvPr/>
        </p:nvSpPr>
        <p:spPr>
          <a:xfrm>
            <a:off x="-12877856" y="1875584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976;p44">
            <a:extLst>
              <a:ext uri="{FF2B5EF4-FFF2-40B4-BE49-F238E27FC236}">
                <a16:creationId xmlns:a16="http://schemas.microsoft.com/office/drawing/2014/main" id="{C01D6D46-E23A-0202-0EDC-10CB56E816F1}"/>
              </a:ext>
            </a:extLst>
          </p:cNvPr>
          <p:cNvSpPr/>
          <p:nvPr/>
        </p:nvSpPr>
        <p:spPr>
          <a:xfrm>
            <a:off x="-12851020" y="1875584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77;p44">
            <a:extLst>
              <a:ext uri="{FF2B5EF4-FFF2-40B4-BE49-F238E27FC236}">
                <a16:creationId xmlns:a16="http://schemas.microsoft.com/office/drawing/2014/main" id="{F0F6EE94-0851-A0D2-337F-3F792F690EB8}"/>
              </a:ext>
            </a:extLst>
          </p:cNvPr>
          <p:cNvSpPr/>
          <p:nvPr/>
        </p:nvSpPr>
        <p:spPr>
          <a:xfrm>
            <a:off x="-12768674" y="1845882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78;p44">
            <a:extLst>
              <a:ext uri="{FF2B5EF4-FFF2-40B4-BE49-F238E27FC236}">
                <a16:creationId xmlns:a16="http://schemas.microsoft.com/office/drawing/2014/main" id="{CE3136A4-2452-F23C-6DD6-41B58E1A8893}"/>
              </a:ext>
            </a:extLst>
          </p:cNvPr>
          <p:cNvSpPr/>
          <p:nvPr/>
        </p:nvSpPr>
        <p:spPr>
          <a:xfrm>
            <a:off x="-12625861" y="1845882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88;p44">
            <a:extLst>
              <a:ext uri="{FF2B5EF4-FFF2-40B4-BE49-F238E27FC236}">
                <a16:creationId xmlns:a16="http://schemas.microsoft.com/office/drawing/2014/main" id="{8FE30884-7684-02F8-5C13-98F1B4DF95D3}"/>
              </a:ext>
            </a:extLst>
          </p:cNvPr>
          <p:cNvSpPr txBox="1"/>
          <p:nvPr/>
        </p:nvSpPr>
        <p:spPr>
          <a:xfrm>
            <a:off x="-12657902" y="2170182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9" name="Google Shape;989;p44">
            <a:extLst>
              <a:ext uri="{FF2B5EF4-FFF2-40B4-BE49-F238E27FC236}">
                <a16:creationId xmlns:a16="http://schemas.microsoft.com/office/drawing/2014/main" id="{1B1B6251-B74B-2AA1-6DDF-E82B8DCE9818}"/>
              </a:ext>
            </a:extLst>
          </p:cNvPr>
          <p:cNvSpPr txBox="1"/>
          <p:nvPr/>
        </p:nvSpPr>
        <p:spPr>
          <a:xfrm>
            <a:off x="-12909734" y="2199884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01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10" name="Google Shape;990;p44">
            <a:extLst>
              <a:ext uri="{FF2B5EF4-FFF2-40B4-BE49-F238E27FC236}">
                <a16:creationId xmlns:a16="http://schemas.microsoft.com/office/drawing/2014/main" id="{A71D3EC3-C3DE-1BC1-BE71-1124C83F5858}"/>
              </a:ext>
            </a:extLst>
          </p:cNvPr>
          <p:cNvSpPr txBox="1"/>
          <p:nvPr/>
        </p:nvSpPr>
        <p:spPr>
          <a:xfrm>
            <a:off x="-12882931" y="2199884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02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11" name="Google Shape;991;p44">
            <a:extLst>
              <a:ext uri="{FF2B5EF4-FFF2-40B4-BE49-F238E27FC236}">
                <a16:creationId xmlns:a16="http://schemas.microsoft.com/office/drawing/2014/main" id="{E04FD215-ADD4-ED7C-37AD-9E566CEE5003}"/>
              </a:ext>
            </a:extLst>
          </p:cNvPr>
          <p:cNvSpPr txBox="1"/>
          <p:nvPr/>
        </p:nvSpPr>
        <p:spPr>
          <a:xfrm>
            <a:off x="-12800719" y="2170182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03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12" name="Google Shape;981;p44">
            <a:extLst>
              <a:ext uri="{FF2B5EF4-FFF2-40B4-BE49-F238E27FC236}">
                <a16:creationId xmlns:a16="http://schemas.microsoft.com/office/drawing/2014/main" id="{A9813A6F-21B7-C73B-29A7-AF02C54C46DA}"/>
              </a:ext>
            </a:extLst>
          </p:cNvPr>
          <p:cNvSpPr txBox="1"/>
          <p:nvPr/>
        </p:nvSpPr>
        <p:spPr>
          <a:xfrm>
            <a:off x="-12849330" y="3839811"/>
            <a:ext cx="2043205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Corben" panose="020B0604020202020204" charset="0"/>
                <a:cs typeface="Times New Roman" panose="02020603050405020304" pitchFamily="18" charset="0"/>
              </a:rPr>
              <a:t>E</a:t>
            </a:r>
            <a:r>
              <a:rPr lang="en-US" sz="1200" b="0" i="0" u="none" strike="noStrike" dirty="0">
                <a:effectLst/>
                <a:latin typeface="Corben" panose="020B0604020202020204" charset="0"/>
                <a:cs typeface="Times New Roman" panose="02020603050405020304" pitchFamily="18" charset="0"/>
              </a:rPr>
              <a:t>ncapsulation in our game project using classes like Player, Enemy, and Game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13" name="Google Shape;983;p44">
            <a:extLst>
              <a:ext uri="{FF2B5EF4-FFF2-40B4-BE49-F238E27FC236}">
                <a16:creationId xmlns:a16="http://schemas.microsoft.com/office/drawing/2014/main" id="{A0F83265-2C8B-69E6-7448-EE15182F9042}"/>
              </a:ext>
            </a:extLst>
          </p:cNvPr>
          <p:cNvSpPr txBox="1"/>
          <p:nvPr/>
        </p:nvSpPr>
        <p:spPr>
          <a:xfrm>
            <a:off x="-12768674" y="4003517"/>
            <a:ext cx="1813247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Corben" panose="020B0604020202020204" charset="0"/>
                <a:cs typeface="Times New Roman" panose="02020603050405020304" pitchFamily="18" charset="0"/>
              </a:rPr>
              <a:t>A</a:t>
            </a:r>
            <a:r>
              <a:rPr lang="en-US" sz="1200" b="0" i="0" u="none" strike="noStrike" dirty="0">
                <a:effectLst/>
                <a:latin typeface="Corben" panose="020B0604020202020204" charset="0"/>
                <a:cs typeface="Times New Roman" panose="02020603050405020304" pitchFamily="18" charset="0"/>
              </a:rPr>
              <a:t>ttributes and methods</a:t>
            </a:r>
            <a:r>
              <a:rPr lang="en-US" sz="1200" dirty="0">
                <a:latin typeface="Corben" panose="020B0604020202020204" charset="0"/>
                <a:cs typeface="Times New Roman" panose="02020603050405020304" pitchFamily="18" charset="0"/>
              </a:rPr>
              <a:t> are hidden.</a:t>
            </a:r>
            <a:endParaRPr lang="en-US" sz="1200" b="0" i="0" u="none" strike="noStrike" dirty="0">
              <a:effectLst/>
              <a:latin typeface="Corben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985;p44">
            <a:extLst>
              <a:ext uri="{FF2B5EF4-FFF2-40B4-BE49-F238E27FC236}">
                <a16:creationId xmlns:a16="http://schemas.microsoft.com/office/drawing/2014/main" id="{9DBEF052-FD7C-DD30-AB51-135C593E3FFF}"/>
              </a:ext>
            </a:extLst>
          </p:cNvPr>
          <p:cNvSpPr txBox="1"/>
          <p:nvPr/>
        </p:nvSpPr>
        <p:spPr>
          <a:xfrm>
            <a:off x="-12748554" y="3946304"/>
            <a:ext cx="1698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0" i="0" u="none" strike="noStrike" dirty="0">
                <a:effectLst/>
                <a:latin typeface="Corben" panose="020B0604020202020204" charset="0"/>
                <a:cs typeface="Times New Roman" panose="02020603050405020304" pitchFamily="18" charset="0"/>
              </a:rPr>
              <a:t>For example, the Player class has specific attributes</a:t>
            </a:r>
          </a:p>
        </p:txBody>
      </p:sp>
      <p:sp>
        <p:nvSpPr>
          <p:cNvPr id="15" name="Google Shape;987;p44">
            <a:extLst>
              <a:ext uri="{FF2B5EF4-FFF2-40B4-BE49-F238E27FC236}">
                <a16:creationId xmlns:a16="http://schemas.microsoft.com/office/drawing/2014/main" id="{ECE8DFB7-CC6A-E515-BBAD-2E2DBABF7F0B}"/>
              </a:ext>
            </a:extLst>
          </p:cNvPr>
          <p:cNvSpPr txBox="1"/>
          <p:nvPr/>
        </p:nvSpPr>
        <p:spPr>
          <a:xfrm>
            <a:off x="-12808983" y="4195190"/>
            <a:ext cx="2002913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0" i="0" u="none" strike="noStrike" dirty="0">
                <a:effectLst/>
                <a:latin typeface="Corben" panose="020B0604020202020204" charset="0"/>
                <a:cs typeface="Times New Roman" panose="02020603050405020304" pitchFamily="18" charset="0"/>
              </a:rPr>
              <a:t>Getters and setters</a:t>
            </a:r>
            <a:endParaRPr lang="en-US" sz="1200" dirty="0">
              <a:latin typeface="Corben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4"/>
          <p:cNvSpPr/>
          <p:nvPr/>
        </p:nvSpPr>
        <p:spPr>
          <a:xfrm rot="-1053540">
            <a:off x="1621421" y="2017550"/>
            <a:ext cx="1103486" cy="1273943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Kiểu 3D 1" descr="Knight's sword">
                <a:extLst>
                  <a:ext uri="{FF2B5EF4-FFF2-40B4-BE49-F238E27FC236}">
                    <a16:creationId xmlns:a16="http://schemas.microsoft.com/office/drawing/2014/main" id="{33536C88-48B0-C7D5-BFFD-420FB8A7EC5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3167614" y="-2521565"/>
              <a:ext cx="1962861" cy="9989908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962861" cy="9989908"/>
                    </a:xfrm>
                    <a:prstGeom prst="rect">
                      <a:avLst/>
                    </a:prstGeom>
                  </am3d:spPr>
                  <am3d:camera>
                    <am3d:pos x="0" y="0" z="479726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5727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862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Kiểu 3D 1" descr="Knight's sword">
                <a:extLst>
                  <a:ext uri="{FF2B5EF4-FFF2-40B4-BE49-F238E27FC236}">
                    <a16:creationId xmlns:a16="http://schemas.microsoft.com/office/drawing/2014/main" id="{33536C88-48B0-C7D5-BFFD-420FB8A7EC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167614" y="-2521565"/>
                <a:ext cx="1962861" cy="9989908"/>
              </a:xfrm>
              <a:prstGeom prst="rect">
                <a:avLst/>
              </a:prstGeom>
            </p:spPr>
          </p:pic>
        </mc:Fallback>
      </mc:AlternateContent>
      <p:sp>
        <p:nvSpPr>
          <p:cNvPr id="974" name="Google Shape;974;p44"/>
          <p:cNvSpPr/>
          <p:nvPr/>
        </p:nvSpPr>
        <p:spPr>
          <a:xfrm rot="822740">
            <a:off x="5518007" y="1209043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4"/>
          <p:cNvSpPr/>
          <p:nvPr/>
        </p:nvSpPr>
        <p:spPr>
          <a:xfrm>
            <a:off x="2174267" y="1905250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4"/>
          <p:cNvSpPr/>
          <p:nvPr/>
        </p:nvSpPr>
        <p:spPr>
          <a:xfrm>
            <a:off x="4148113" y="1905250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4"/>
          <p:cNvSpPr/>
          <p:nvPr/>
        </p:nvSpPr>
        <p:spPr>
          <a:xfrm>
            <a:off x="6028188" y="1905250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4"/>
          <p:cNvSpPr/>
          <p:nvPr/>
        </p:nvSpPr>
        <p:spPr>
          <a:xfrm>
            <a:off x="7853341" y="1905250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a) </a:t>
            </a:r>
            <a:r>
              <a:rPr lang="en" dirty="0"/>
              <a:t>Encapsulation</a:t>
            </a:r>
            <a:endParaRPr dirty="0"/>
          </a:p>
        </p:txBody>
      </p:sp>
      <p:sp>
        <p:nvSpPr>
          <p:cNvPr id="981" name="Google Shape;981;p44"/>
          <p:cNvSpPr txBox="1"/>
          <p:nvPr/>
        </p:nvSpPr>
        <p:spPr>
          <a:xfrm>
            <a:off x="2087171" y="3420768"/>
            <a:ext cx="1993647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latin typeface="Corben" panose="020B0604020202020204" charset="0"/>
                <a:cs typeface="Times New Roman" panose="02020603050405020304" pitchFamily="18" charset="0"/>
              </a:rPr>
              <a:t>E</a:t>
            </a:r>
            <a:r>
              <a:rPr lang="en-US" sz="1800" b="0" i="0" u="none" strike="noStrike" dirty="0">
                <a:effectLst/>
                <a:latin typeface="Corben" panose="020B0604020202020204" charset="0"/>
                <a:cs typeface="Times New Roman" panose="02020603050405020304" pitchFamily="18" charset="0"/>
              </a:rPr>
              <a:t>ncapsulation in our game project using classes like Player, Enemies</a:t>
            </a:r>
            <a:r>
              <a:rPr lang="en-US" sz="1800" dirty="0">
                <a:latin typeface="Corben" panose="020B0604020202020204" charset="0"/>
                <a:cs typeface="Times New Roman" panose="02020603050405020304" pitchFamily="18" charset="0"/>
              </a:rPr>
              <a:t>.</a:t>
            </a:r>
            <a:endParaRPr sz="1100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983" name="Google Shape;983;p44"/>
          <p:cNvSpPr txBox="1"/>
          <p:nvPr/>
        </p:nvSpPr>
        <p:spPr>
          <a:xfrm>
            <a:off x="4189378" y="3450242"/>
            <a:ext cx="1508037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latin typeface="Corben" panose="020B0604020202020204" charset="0"/>
                <a:cs typeface="Times New Roman" panose="02020603050405020304" pitchFamily="18" charset="0"/>
              </a:rPr>
              <a:t>A</a:t>
            </a:r>
            <a:r>
              <a:rPr lang="en-US" sz="1800" b="0" i="0" u="none" strike="noStrike" dirty="0">
                <a:effectLst/>
                <a:latin typeface="Corben" panose="020B0604020202020204" charset="0"/>
                <a:cs typeface="Times New Roman" panose="02020603050405020304" pitchFamily="18" charset="0"/>
              </a:rPr>
              <a:t>ttributes and methods</a:t>
            </a:r>
            <a:r>
              <a:rPr lang="en-US" sz="1800" dirty="0">
                <a:latin typeface="Corben" panose="020B0604020202020204" charset="0"/>
                <a:cs typeface="Times New Roman" panose="02020603050405020304" pitchFamily="18" charset="0"/>
              </a:rPr>
              <a:t> are hidden.</a:t>
            </a:r>
            <a:endParaRPr lang="en-US" sz="1800" b="0" i="0" u="none" strike="noStrike" dirty="0">
              <a:effectLst/>
              <a:latin typeface="Corben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85" name="Google Shape;985;p44"/>
          <p:cNvSpPr txBox="1"/>
          <p:nvPr/>
        </p:nvSpPr>
        <p:spPr>
          <a:xfrm>
            <a:off x="5941313" y="3386716"/>
            <a:ext cx="1698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0" i="0" u="none" strike="noStrike" dirty="0">
                <a:effectLst/>
                <a:latin typeface="Corben" panose="020B0604020202020204" charset="0"/>
                <a:cs typeface="Times New Roman" panose="02020603050405020304" pitchFamily="18" charset="0"/>
              </a:rPr>
              <a:t>For example, the Player class has specific attributes.</a:t>
            </a:r>
          </a:p>
        </p:txBody>
      </p:sp>
      <p:sp>
        <p:nvSpPr>
          <p:cNvPr id="987" name="Google Shape;987;p44"/>
          <p:cNvSpPr txBox="1"/>
          <p:nvPr/>
        </p:nvSpPr>
        <p:spPr>
          <a:xfrm>
            <a:off x="7738522" y="3450242"/>
            <a:ext cx="1470038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0" i="0" u="none" strike="noStrike" dirty="0">
                <a:effectLst/>
                <a:latin typeface="Corben" panose="020B0604020202020204" charset="0"/>
                <a:cs typeface="Times New Roman" panose="02020603050405020304" pitchFamily="18" charset="0"/>
              </a:rPr>
              <a:t>Getters and setters.</a:t>
            </a:r>
            <a:endParaRPr lang="en-US" sz="1800" dirty="0">
              <a:latin typeface="Corben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88" name="Google Shape;988;p44"/>
          <p:cNvSpPr txBox="1"/>
          <p:nvPr/>
        </p:nvSpPr>
        <p:spPr>
          <a:xfrm>
            <a:off x="7821300" y="2229550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989" name="Google Shape;989;p44"/>
          <p:cNvSpPr txBox="1"/>
          <p:nvPr/>
        </p:nvSpPr>
        <p:spPr>
          <a:xfrm>
            <a:off x="2142389" y="2229550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01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990" name="Google Shape;990;p44"/>
          <p:cNvSpPr txBox="1"/>
          <p:nvPr/>
        </p:nvSpPr>
        <p:spPr>
          <a:xfrm>
            <a:off x="4116202" y="2229550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02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991" name="Google Shape;991;p44"/>
          <p:cNvSpPr txBox="1"/>
          <p:nvPr/>
        </p:nvSpPr>
        <p:spPr>
          <a:xfrm>
            <a:off x="5996143" y="2229550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03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cxnSp>
        <p:nvCxnSpPr>
          <p:cNvPr id="992" name="Google Shape;992;p44"/>
          <p:cNvCxnSpPr>
            <a:stCxn id="989" idx="1"/>
          </p:cNvCxnSpPr>
          <p:nvPr/>
        </p:nvCxnSpPr>
        <p:spPr>
          <a:xfrm rot="10800000">
            <a:off x="1161989" y="2469250"/>
            <a:ext cx="980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44"/>
          <p:cNvCxnSpPr>
            <a:stCxn id="989" idx="3"/>
            <a:endCxn id="990" idx="1"/>
          </p:cNvCxnSpPr>
          <p:nvPr/>
        </p:nvCxnSpPr>
        <p:spPr>
          <a:xfrm>
            <a:off x="3327989" y="2469250"/>
            <a:ext cx="788213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44"/>
          <p:cNvCxnSpPr>
            <a:stCxn id="990" idx="3"/>
            <a:endCxn id="991" idx="1"/>
          </p:cNvCxnSpPr>
          <p:nvPr/>
        </p:nvCxnSpPr>
        <p:spPr>
          <a:xfrm>
            <a:off x="5301802" y="2469250"/>
            <a:ext cx="69434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44"/>
          <p:cNvCxnSpPr>
            <a:stCxn id="991" idx="3"/>
            <a:endCxn id="988" idx="1"/>
          </p:cNvCxnSpPr>
          <p:nvPr/>
        </p:nvCxnSpPr>
        <p:spPr>
          <a:xfrm>
            <a:off x="7181743" y="2469250"/>
            <a:ext cx="639557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6" name="Google Shape;996;p44"/>
          <p:cNvCxnSpPr>
            <a:stCxn id="988" idx="3"/>
          </p:cNvCxnSpPr>
          <p:nvPr/>
        </p:nvCxnSpPr>
        <p:spPr>
          <a:xfrm>
            <a:off x="9006900" y="2469250"/>
            <a:ext cx="975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44"/>
          <p:cNvSpPr/>
          <p:nvPr/>
        </p:nvSpPr>
        <p:spPr>
          <a:xfrm>
            <a:off x="2657276" y="2060215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4"/>
          <p:cNvSpPr/>
          <p:nvPr/>
        </p:nvSpPr>
        <p:spPr>
          <a:xfrm>
            <a:off x="2657276" y="2715996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4"/>
          <p:cNvSpPr/>
          <p:nvPr/>
        </p:nvSpPr>
        <p:spPr>
          <a:xfrm>
            <a:off x="4631024" y="2060215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44"/>
          <p:cNvSpPr/>
          <p:nvPr/>
        </p:nvSpPr>
        <p:spPr>
          <a:xfrm>
            <a:off x="4631024" y="2715996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4"/>
          <p:cNvSpPr/>
          <p:nvPr/>
        </p:nvSpPr>
        <p:spPr>
          <a:xfrm>
            <a:off x="6511099" y="2060215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4"/>
          <p:cNvSpPr/>
          <p:nvPr/>
        </p:nvSpPr>
        <p:spPr>
          <a:xfrm>
            <a:off x="6511099" y="2715996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4"/>
          <p:cNvSpPr/>
          <p:nvPr/>
        </p:nvSpPr>
        <p:spPr>
          <a:xfrm>
            <a:off x="8336251" y="2060215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4"/>
          <p:cNvSpPr/>
          <p:nvPr/>
        </p:nvSpPr>
        <p:spPr>
          <a:xfrm>
            <a:off x="8336251" y="2715996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44"/>
          <p:cNvGrpSpPr/>
          <p:nvPr/>
        </p:nvGrpSpPr>
        <p:grpSpPr>
          <a:xfrm rot="-1268868">
            <a:off x="7709596" y="231033"/>
            <a:ext cx="1564956" cy="1432988"/>
            <a:chOff x="7171421" y="1590201"/>
            <a:chExt cx="1252550" cy="1371625"/>
          </a:xfrm>
        </p:grpSpPr>
        <p:sp>
          <p:nvSpPr>
            <p:cNvPr id="1006" name="Google Shape;1006;p44"/>
            <p:cNvSpPr/>
            <p:nvPr/>
          </p:nvSpPr>
          <p:spPr>
            <a:xfrm>
              <a:off x="7171421" y="1590201"/>
              <a:ext cx="1252550" cy="1371625"/>
            </a:xfrm>
            <a:custGeom>
              <a:avLst/>
              <a:gdLst/>
              <a:ahLst/>
              <a:cxnLst/>
              <a:rect l="l" t="t" r="r" b="b"/>
              <a:pathLst>
                <a:path w="50102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45" y="48840"/>
                  </a:cubicBezTo>
                  <a:cubicBezTo>
                    <a:pt x="41184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02" y="6406"/>
                    <a:pt x="50102" y="4132"/>
                  </a:cubicBezTo>
                  <a:cubicBezTo>
                    <a:pt x="50102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8" dist="95250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722677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730805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98" y="38517"/>
                    <a:pt x="36898" y="28337"/>
                  </a:cubicBezTo>
                  <a:lnTo>
                    <a:pt x="36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7354475" y="1778025"/>
              <a:ext cx="829600" cy="1076650"/>
            </a:xfrm>
            <a:custGeom>
              <a:avLst/>
              <a:gdLst/>
              <a:ahLst/>
              <a:cxnLst/>
              <a:rect l="l" t="t" r="r" b="b"/>
              <a:pathLst>
                <a:path w="33184" h="43066" extrusionOk="0">
                  <a:moveTo>
                    <a:pt x="1" y="1"/>
                  </a:moveTo>
                  <a:lnTo>
                    <a:pt x="1" y="26480"/>
                  </a:lnTo>
                  <a:cubicBezTo>
                    <a:pt x="1" y="35624"/>
                    <a:pt x="16586" y="43065"/>
                    <a:pt x="16586" y="43065"/>
                  </a:cubicBezTo>
                  <a:cubicBezTo>
                    <a:pt x="16586" y="43065"/>
                    <a:pt x="33183" y="35624"/>
                    <a:pt x="33183" y="26480"/>
                  </a:cubicBezTo>
                  <a:lnTo>
                    <a:pt x="33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7382146" y="1806002"/>
              <a:ext cx="773950" cy="1021300"/>
            </a:xfrm>
            <a:custGeom>
              <a:avLst/>
              <a:gdLst/>
              <a:ahLst/>
              <a:cxnLst/>
              <a:rect l="l" t="t" r="r" b="b"/>
              <a:pathLst>
                <a:path w="30958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7419375" y="1843225"/>
              <a:ext cx="699800" cy="942975"/>
            </a:xfrm>
            <a:custGeom>
              <a:avLst/>
              <a:gdLst/>
              <a:ahLst/>
              <a:cxnLst/>
              <a:rect l="l" t="t" r="r" b="b"/>
              <a:pathLst>
                <a:path w="27992" h="37719" fill="none" extrusionOk="0">
                  <a:moveTo>
                    <a:pt x="13990" y="37719"/>
                  </a:moveTo>
                  <a:cubicBezTo>
                    <a:pt x="9573" y="35612"/>
                    <a:pt x="0" y="29789"/>
                    <a:pt x="0" y="23884"/>
                  </a:cubicBezTo>
                  <a:lnTo>
                    <a:pt x="0" y="0"/>
                  </a:lnTo>
                  <a:lnTo>
                    <a:pt x="27992" y="0"/>
                  </a:lnTo>
                  <a:lnTo>
                    <a:pt x="27992" y="23884"/>
                  </a:lnTo>
                  <a:cubicBezTo>
                    <a:pt x="27992" y="29801"/>
                    <a:pt x="18419" y="35612"/>
                    <a:pt x="13990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7308047" y="1662825"/>
              <a:ext cx="74125" cy="83104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7477997" y="1662825"/>
              <a:ext cx="73850" cy="83104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7647672" y="1662825"/>
              <a:ext cx="73850" cy="83104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7817322" y="1662825"/>
              <a:ext cx="73850" cy="83104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7986397" y="1662825"/>
              <a:ext cx="74150" cy="83104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8156072" y="1662825"/>
              <a:ext cx="74125" cy="83104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7539625" y="1956625"/>
              <a:ext cx="459000" cy="568250"/>
            </a:xfrm>
            <a:custGeom>
              <a:avLst/>
              <a:gdLst/>
              <a:ahLst/>
              <a:cxnLst/>
              <a:rect l="l" t="t" r="r" b="b"/>
              <a:pathLst>
                <a:path w="18360" h="22730" extrusionOk="0">
                  <a:moveTo>
                    <a:pt x="9180" y="0"/>
                  </a:moveTo>
                  <a:cubicBezTo>
                    <a:pt x="4108" y="0"/>
                    <a:pt x="0" y="4108"/>
                    <a:pt x="0" y="9180"/>
                  </a:cubicBezTo>
                  <a:lnTo>
                    <a:pt x="643" y="22729"/>
                  </a:lnTo>
                  <a:lnTo>
                    <a:pt x="17741" y="22729"/>
                  </a:lnTo>
                  <a:lnTo>
                    <a:pt x="18360" y="9180"/>
                  </a:lnTo>
                  <a:cubicBezTo>
                    <a:pt x="18360" y="4108"/>
                    <a:pt x="14252" y="0"/>
                    <a:pt x="9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7539620" y="1956627"/>
              <a:ext cx="459300" cy="655150"/>
            </a:xfrm>
            <a:custGeom>
              <a:avLst/>
              <a:gdLst/>
              <a:ahLst/>
              <a:cxnLst/>
              <a:rect l="l" t="t" r="r" b="b"/>
              <a:pathLst>
                <a:path w="18372" h="26206" extrusionOk="0">
                  <a:moveTo>
                    <a:pt x="9180" y="0"/>
                  </a:moveTo>
                  <a:cubicBezTo>
                    <a:pt x="4108" y="0"/>
                    <a:pt x="0" y="4108"/>
                    <a:pt x="0" y="9180"/>
                  </a:cubicBezTo>
                  <a:lnTo>
                    <a:pt x="643" y="22729"/>
                  </a:lnTo>
                  <a:lnTo>
                    <a:pt x="8073" y="26206"/>
                  </a:lnTo>
                  <a:lnTo>
                    <a:pt x="8073" y="13395"/>
                  </a:lnTo>
                  <a:lnTo>
                    <a:pt x="3048" y="13395"/>
                  </a:lnTo>
                  <a:lnTo>
                    <a:pt x="3048" y="11145"/>
                  </a:lnTo>
                  <a:lnTo>
                    <a:pt x="15336" y="11145"/>
                  </a:lnTo>
                  <a:lnTo>
                    <a:pt x="15336" y="13395"/>
                  </a:lnTo>
                  <a:lnTo>
                    <a:pt x="10311" y="13395"/>
                  </a:lnTo>
                  <a:lnTo>
                    <a:pt x="10311" y="26206"/>
                  </a:lnTo>
                  <a:lnTo>
                    <a:pt x="17741" y="22729"/>
                  </a:lnTo>
                  <a:lnTo>
                    <a:pt x="18372" y="9180"/>
                  </a:lnTo>
                  <a:cubicBezTo>
                    <a:pt x="18372" y="4108"/>
                    <a:pt x="14264" y="0"/>
                    <a:pt x="9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7610470" y="2229278"/>
              <a:ext cx="317900" cy="385200"/>
            </a:xfrm>
            <a:custGeom>
              <a:avLst/>
              <a:gdLst/>
              <a:ahLst/>
              <a:cxnLst/>
              <a:rect l="l" t="t" r="r" b="b"/>
              <a:pathLst>
                <a:path w="12716" h="15408" extrusionOk="0">
                  <a:moveTo>
                    <a:pt x="0" y="0"/>
                  </a:moveTo>
                  <a:lnTo>
                    <a:pt x="0" y="2715"/>
                  </a:lnTo>
                  <a:lnTo>
                    <a:pt x="5013" y="2715"/>
                  </a:lnTo>
                  <a:lnTo>
                    <a:pt x="5013" y="15193"/>
                  </a:lnTo>
                  <a:lnTo>
                    <a:pt x="5453" y="15407"/>
                  </a:lnTo>
                  <a:lnTo>
                    <a:pt x="5453" y="2263"/>
                  </a:lnTo>
                  <a:lnTo>
                    <a:pt x="441" y="2263"/>
                  </a:lnTo>
                  <a:lnTo>
                    <a:pt x="441" y="465"/>
                  </a:lnTo>
                  <a:lnTo>
                    <a:pt x="12275" y="465"/>
                  </a:lnTo>
                  <a:lnTo>
                    <a:pt x="12275" y="2263"/>
                  </a:lnTo>
                  <a:lnTo>
                    <a:pt x="7263" y="2263"/>
                  </a:lnTo>
                  <a:lnTo>
                    <a:pt x="7263" y="15407"/>
                  </a:lnTo>
                  <a:lnTo>
                    <a:pt x="7703" y="15193"/>
                  </a:lnTo>
                  <a:lnTo>
                    <a:pt x="7703" y="2715"/>
                  </a:lnTo>
                  <a:lnTo>
                    <a:pt x="12716" y="2715"/>
                  </a:lnTo>
                  <a:lnTo>
                    <a:pt x="12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1029;p44"/>
          <p:cNvSpPr/>
          <p:nvPr/>
        </p:nvSpPr>
        <p:spPr>
          <a:xfrm>
            <a:off x="3023995" y="1365333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44"/>
          <p:cNvSpPr/>
          <p:nvPr/>
        </p:nvSpPr>
        <p:spPr>
          <a:xfrm>
            <a:off x="5332295" y="3079833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44"/>
          <p:cNvSpPr/>
          <p:nvPr/>
        </p:nvSpPr>
        <p:spPr>
          <a:xfrm>
            <a:off x="7335595" y="1627733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669;p42">
            <a:extLst>
              <a:ext uri="{FF2B5EF4-FFF2-40B4-BE49-F238E27FC236}">
                <a16:creationId xmlns:a16="http://schemas.microsoft.com/office/drawing/2014/main" id="{6B93D0C1-3E21-6909-0799-0DDBC487F539}"/>
              </a:ext>
            </a:extLst>
          </p:cNvPr>
          <p:cNvGrpSpPr/>
          <p:nvPr/>
        </p:nvGrpSpPr>
        <p:grpSpPr>
          <a:xfrm>
            <a:off x="-8654398" y="3169604"/>
            <a:ext cx="749675" cy="950453"/>
            <a:chOff x="4381500" y="1731900"/>
            <a:chExt cx="922450" cy="1169500"/>
          </a:xfrm>
        </p:grpSpPr>
        <p:sp>
          <p:nvSpPr>
            <p:cNvPr id="16" name="Google Shape;670;p42">
              <a:extLst>
                <a:ext uri="{FF2B5EF4-FFF2-40B4-BE49-F238E27FC236}">
                  <a16:creationId xmlns:a16="http://schemas.microsoft.com/office/drawing/2014/main" id="{1583CCDD-40C3-3C55-70D5-257D2065311F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1;p42">
              <a:extLst>
                <a:ext uri="{FF2B5EF4-FFF2-40B4-BE49-F238E27FC236}">
                  <a16:creationId xmlns:a16="http://schemas.microsoft.com/office/drawing/2014/main" id="{7BA1078A-EAC1-3B01-03AF-7204EFA7C19D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669;p42">
            <a:extLst>
              <a:ext uri="{FF2B5EF4-FFF2-40B4-BE49-F238E27FC236}">
                <a16:creationId xmlns:a16="http://schemas.microsoft.com/office/drawing/2014/main" id="{9C228D59-22C0-EB73-6A71-29F9B2725D65}"/>
              </a:ext>
            </a:extLst>
          </p:cNvPr>
          <p:cNvGrpSpPr/>
          <p:nvPr/>
        </p:nvGrpSpPr>
        <p:grpSpPr>
          <a:xfrm>
            <a:off x="-8637938" y="1476844"/>
            <a:ext cx="749675" cy="950453"/>
            <a:chOff x="3894482" y="1748823"/>
            <a:chExt cx="922450" cy="1169500"/>
          </a:xfrm>
        </p:grpSpPr>
        <p:sp>
          <p:nvSpPr>
            <p:cNvPr id="19" name="Google Shape;670;p42">
              <a:extLst>
                <a:ext uri="{FF2B5EF4-FFF2-40B4-BE49-F238E27FC236}">
                  <a16:creationId xmlns:a16="http://schemas.microsoft.com/office/drawing/2014/main" id="{912A84E2-8CCF-8A6F-9A08-7BB46A6BC7EA}"/>
                </a:ext>
              </a:extLst>
            </p:cNvPr>
            <p:cNvSpPr/>
            <p:nvPr/>
          </p:nvSpPr>
          <p:spPr>
            <a:xfrm>
              <a:off x="3894482" y="1748823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1;p42">
              <a:extLst>
                <a:ext uri="{FF2B5EF4-FFF2-40B4-BE49-F238E27FC236}">
                  <a16:creationId xmlns:a16="http://schemas.microsoft.com/office/drawing/2014/main" id="{7F5FA711-DE83-47EA-48DE-C018EB30D228}"/>
                </a:ext>
              </a:extLst>
            </p:cNvPr>
            <p:cNvSpPr/>
            <p:nvPr/>
          </p:nvSpPr>
          <p:spPr>
            <a:xfrm>
              <a:off x="3940757" y="1799254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933;p42">
            <a:extLst>
              <a:ext uri="{FF2B5EF4-FFF2-40B4-BE49-F238E27FC236}">
                <a16:creationId xmlns:a16="http://schemas.microsoft.com/office/drawing/2014/main" id="{858B71D4-61C0-D5F3-4E2C-C4827E408D5B}"/>
              </a:ext>
            </a:extLst>
          </p:cNvPr>
          <p:cNvSpPr/>
          <p:nvPr/>
        </p:nvSpPr>
        <p:spPr>
          <a:xfrm flipH="1">
            <a:off x="-8529501" y="1629839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01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22" name="Google Shape;935;p42">
            <a:extLst>
              <a:ext uri="{FF2B5EF4-FFF2-40B4-BE49-F238E27FC236}">
                <a16:creationId xmlns:a16="http://schemas.microsoft.com/office/drawing/2014/main" id="{D86E6EC9-2D39-C200-881D-88040821135E}"/>
              </a:ext>
            </a:extLst>
          </p:cNvPr>
          <p:cNvSpPr txBox="1"/>
          <p:nvPr/>
        </p:nvSpPr>
        <p:spPr>
          <a:xfrm>
            <a:off x="-7820714" y="1406173"/>
            <a:ext cx="3480055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We used abstraction and interfaces to capture shared characteristics among game objects.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3" name="Google Shape;956;p42">
            <a:extLst>
              <a:ext uri="{FF2B5EF4-FFF2-40B4-BE49-F238E27FC236}">
                <a16:creationId xmlns:a16="http://schemas.microsoft.com/office/drawing/2014/main" id="{98B8404C-B14D-AD20-4DD5-82F01F9BB7C1}"/>
              </a:ext>
            </a:extLst>
          </p:cNvPr>
          <p:cNvSpPr/>
          <p:nvPr/>
        </p:nvSpPr>
        <p:spPr>
          <a:xfrm flipH="1">
            <a:off x="-8546082" y="3301871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02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836488E0-1F47-FA8B-D923-8FA58EEB728C}"/>
              </a:ext>
            </a:extLst>
          </p:cNvPr>
          <p:cNvSpPr txBox="1"/>
          <p:nvPr/>
        </p:nvSpPr>
        <p:spPr>
          <a:xfrm>
            <a:off x="-7817434" y="3144421"/>
            <a:ext cx="32481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The </a:t>
            </a:r>
            <a:r>
              <a:rPr lang="en-US" sz="1600" b="0" i="0" dirty="0" err="1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StateMethod</a:t>
            </a:r>
            <a:r>
              <a:rPr lang="en-US" sz="1600" b="0" i="0" dirty="0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interface guarantees consistent behavior across various game states.</a:t>
            </a:r>
            <a:endParaRPr lang="en-US" sz="16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oogle Shape;669;p42">
            <a:extLst>
              <a:ext uri="{FF2B5EF4-FFF2-40B4-BE49-F238E27FC236}">
                <a16:creationId xmlns:a16="http://schemas.microsoft.com/office/drawing/2014/main" id="{400280E6-EA67-9E19-581B-66EEEF34A83C}"/>
              </a:ext>
            </a:extLst>
          </p:cNvPr>
          <p:cNvGrpSpPr/>
          <p:nvPr/>
        </p:nvGrpSpPr>
        <p:grpSpPr>
          <a:xfrm>
            <a:off x="12595059" y="1385185"/>
            <a:ext cx="749675" cy="950453"/>
            <a:chOff x="4381500" y="1731900"/>
            <a:chExt cx="922450" cy="1169500"/>
          </a:xfrm>
        </p:grpSpPr>
        <p:sp>
          <p:nvSpPr>
            <p:cNvPr id="26" name="Google Shape;670;p42">
              <a:extLst>
                <a:ext uri="{FF2B5EF4-FFF2-40B4-BE49-F238E27FC236}">
                  <a16:creationId xmlns:a16="http://schemas.microsoft.com/office/drawing/2014/main" id="{6CE2580B-EEC7-F293-F84F-C2DAF20BE393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71;p42">
              <a:extLst>
                <a:ext uri="{FF2B5EF4-FFF2-40B4-BE49-F238E27FC236}">
                  <a16:creationId xmlns:a16="http://schemas.microsoft.com/office/drawing/2014/main" id="{50FBBD36-9AFB-DD52-DB43-91CADBE835E8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956;p42">
            <a:extLst>
              <a:ext uri="{FF2B5EF4-FFF2-40B4-BE49-F238E27FC236}">
                <a16:creationId xmlns:a16="http://schemas.microsoft.com/office/drawing/2014/main" id="{876B7BCE-C0A2-E83D-5277-088F107D54F4}"/>
              </a:ext>
            </a:extLst>
          </p:cNvPr>
          <p:cNvSpPr/>
          <p:nvPr/>
        </p:nvSpPr>
        <p:spPr>
          <a:xfrm flipH="1">
            <a:off x="12700096" y="1516735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03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6328E179-72B8-92C0-3A44-9E425EB7AA8D}"/>
              </a:ext>
            </a:extLst>
          </p:cNvPr>
          <p:cNvSpPr txBox="1"/>
          <p:nvPr/>
        </p:nvSpPr>
        <p:spPr>
          <a:xfrm>
            <a:off x="13382220" y="1383096"/>
            <a:ext cx="34218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Abstract classes like Enemy encapsulated common functionality for all enemies, promoting code reuse.</a:t>
            </a:r>
          </a:p>
        </p:txBody>
      </p:sp>
      <p:grpSp>
        <p:nvGrpSpPr>
          <p:cNvPr id="30" name="Google Shape;669;p42">
            <a:extLst>
              <a:ext uri="{FF2B5EF4-FFF2-40B4-BE49-F238E27FC236}">
                <a16:creationId xmlns:a16="http://schemas.microsoft.com/office/drawing/2014/main" id="{68199ECC-B66B-09AC-6426-A9032EE63EFB}"/>
              </a:ext>
            </a:extLst>
          </p:cNvPr>
          <p:cNvGrpSpPr/>
          <p:nvPr/>
        </p:nvGrpSpPr>
        <p:grpSpPr>
          <a:xfrm>
            <a:off x="12589251" y="3111534"/>
            <a:ext cx="749675" cy="950453"/>
            <a:chOff x="4381500" y="1731900"/>
            <a:chExt cx="922450" cy="1169500"/>
          </a:xfrm>
        </p:grpSpPr>
        <p:sp>
          <p:nvSpPr>
            <p:cNvPr id="31" name="Google Shape;670;p42">
              <a:extLst>
                <a:ext uri="{FF2B5EF4-FFF2-40B4-BE49-F238E27FC236}">
                  <a16:creationId xmlns:a16="http://schemas.microsoft.com/office/drawing/2014/main" id="{C52C836E-C37A-EE0B-74E5-BECCBB82AB12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71;p42">
              <a:extLst>
                <a:ext uri="{FF2B5EF4-FFF2-40B4-BE49-F238E27FC236}">
                  <a16:creationId xmlns:a16="http://schemas.microsoft.com/office/drawing/2014/main" id="{54761825-3522-41AB-5D6B-F22CC09A6249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956;p42">
            <a:extLst>
              <a:ext uri="{FF2B5EF4-FFF2-40B4-BE49-F238E27FC236}">
                <a16:creationId xmlns:a16="http://schemas.microsoft.com/office/drawing/2014/main" id="{8F70D081-A264-4C72-B5F6-6DCD3B324BC5}"/>
              </a:ext>
            </a:extLst>
          </p:cNvPr>
          <p:cNvSpPr/>
          <p:nvPr/>
        </p:nvSpPr>
        <p:spPr>
          <a:xfrm flipH="1">
            <a:off x="12697567" y="3266044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C3EB222E-968F-B625-7679-0CFC3AFC3495}"/>
              </a:ext>
            </a:extLst>
          </p:cNvPr>
          <p:cNvSpPr txBox="1"/>
          <p:nvPr/>
        </p:nvSpPr>
        <p:spPr>
          <a:xfrm>
            <a:off x="13412285" y="3047908"/>
            <a:ext cx="34218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Abstraction improved modularity and maintainability, facilitating efficient representation of shared features and streamlined development.</a:t>
            </a:r>
            <a:endParaRPr lang="en-US" sz="16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669;p42">
            <a:extLst>
              <a:ext uri="{FF2B5EF4-FFF2-40B4-BE49-F238E27FC236}">
                <a16:creationId xmlns:a16="http://schemas.microsoft.com/office/drawing/2014/main" id="{B654EC9C-70B8-27E9-A408-7CFA6D0714F3}"/>
              </a:ext>
            </a:extLst>
          </p:cNvPr>
          <p:cNvGrpSpPr/>
          <p:nvPr/>
        </p:nvGrpSpPr>
        <p:grpSpPr>
          <a:xfrm>
            <a:off x="338437" y="3096492"/>
            <a:ext cx="749675" cy="950453"/>
            <a:chOff x="4381500" y="1731900"/>
            <a:chExt cx="922450" cy="1169500"/>
          </a:xfrm>
        </p:grpSpPr>
        <p:sp>
          <p:nvSpPr>
            <p:cNvPr id="8" name="Google Shape;670;p42">
              <a:extLst>
                <a:ext uri="{FF2B5EF4-FFF2-40B4-BE49-F238E27FC236}">
                  <a16:creationId xmlns:a16="http://schemas.microsoft.com/office/drawing/2014/main" id="{96445D12-01DB-E6E0-1BB6-98F9DB61B251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1;p42">
              <a:extLst>
                <a:ext uri="{FF2B5EF4-FFF2-40B4-BE49-F238E27FC236}">
                  <a16:creationId xmlns:a16="http://schemas.microsoft.com/office/drawing/2014/main" id="{CE8689DA-E4D1-187D-CF3C-012B275DE7EC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42"/>
          <p:cNvGrpSpPr/>
          <p:nvPr/>
        </p:nvGrpSpPr>
        <p:grpSpPr>
          <a:xfrm>
            <a:off x="354897" y="1403732"/>
            <a:ext cx="749675" cy="950453"/>
            <a:chOff x="3894482" y="1748823"/>
            <a:chExt cx="922450" cy="1169500"/>
          </a:xfrm>
        </p:grpSpPr>
        <p:sp>
          <p:nvSpPr>
            <p:cNvPr id="670" name="Google Shape;670;p42"/>
            <p:cNvSpPr/>
            <p:nvPr/>
          </p:nvSpPr>
          <p:spPr>
            <a:xfrm>
              <a:off x="3894482" y="1748823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3940757" y="1799254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2" name="Google Shape;672;p42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b) Abstraction</a:t>
            </a:r>
            <a:endParaRPr dirty="0"/>
          </a:p>
        </p:txBody>
      </p:sp>
      <p:sp>
        <p:nvSpPr>
          <p:cNvPr id="932" name="Google Shape;932;p42"/>
          <p:cNvSpPr txBox="1"/>
          <p:nvPr/>
        </p:nvSpPr>
        <p:spPr>
          <a:xfrm>
            <a:off x="1713451" y="2267450"/>
            <a:ext cx="186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933" name="Google Shape;933;p42"/>
          <p:cNvSpPr/>
          <p:nvPr/>
        </p:nvSpPr>
        <p:spPr>
          <a:xfrm flipH="1">
            <a:off x="463334" y="1556727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01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935" name="Google Shape;935;p42"/>
          <p:cNvSpPr txBox="1"/>
          <p:nvPr/>
        </p:nvSpPr>
        <p:spPr>
          <a:xfrm>
            <a:off x="1172121" y="1333061"/>
            <a:ext cx="3480055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Corben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i="0" dirty="0">
                <a:solidFill>
                  <a:srgbClr val="111111"/>
                </a:solidFill>
                <a:effectLst/>
                <a:latin typeface="Corben" panose="020B0604020202020204" charset="0"/>
              </a:rPr>
              <a:t>Abstraction and interfaces define common behaviors for game objects.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956" name="Google Shape;956;p42"/>
          <p:cNvSpPr/>
          <p:nvPr/>
        </p:nvSpPr>
        <p:spPr>
          <a:xfrm flipH="1">
            <a:off x="446753" y="3228759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02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DF840-E86A-0AC3-B7BE-92AB011082EE}"/>
              </a:ext>
            </a:extLst>
          </p:cNvPr>
          <p:cNvSpPr txBox="1"/>
          <p:nvPr/>
        </p:nvSpPr>
        <p:spPr>
          <a:xfrm>
            <a:off x="1157498" y="3210678"/>
            <a:ext cx="3248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alpha val="80000"/>
                  </a:schemeClr>
                </a:solidFill>
                <a:latin typeface="Corben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b="0" i="0" dirty="0">
                <a:solidFill>
                  <a:schemeClr val="tx1">
                    <a:alpha val="80000"/>
                  </a:schemeClr>
                </a:solidFill>
                <a:effectLst/>
                <a:latin typeface="Corben" panose="020B0604020202020204" charset="0"/>
                <a:cs typeface="Times New Roman" panose="02020603050405020304" pitchFamily="18" charset="0"/>
              </a:rPr>
              <a:t>he </a:t>
            </a:r>
            <a:r>
              <a:rPr lang="en-US" sz="1600" b="0" i="0" dirty="0" err="1">
                <a:solidFill>
                  <a:schemeClr val="tx1">
                    <a:alpha val="80000"/>
                  </a:schemeClr>
                </a:solidFill>
                <a:effectLst/>
                <a:latin typeface="Corben" panose="020B0604020202020204" charset="0"/>
                <a:cs typeface="Times New Roman" panose="02020603050405020304" pitchFamily="18" charset="0"/>
              </a:rPr>
              <a:t>GameState</a:t>
            </a:r>
            <a:r>
              <a:rPr lang="en-US" sz="1600" b="0" i="0" dirty="0">
                <a:solidFill>
                  <a:schemeClr val="tx1">
                    <a:alpha val="80000"/>
                  </a:schemeClr>
                </a:solidFill>
                <a:effectLst/>
                <a:latin typeface="Corben" panose="020B0604020202020204" charset="0"/>
                <a:cs typeface="Times New Roman" panose="02020603050405020304" pitchFamily="18" charset="0"/>
              </a:rPr>
              <a:t> interface.</a:t>
            </a:r>
            <a:endParaRPr lang="en-US" sz="1600" dirty="0">
              <a:solidFill>
                <a:schemeClr val="tx1">
                  <a:alpha val="80000"/>
                </a:schemeClr>
              </a:solidFill>
              <a:latin typeface="Corben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669;p42">
            <a:extLst>
              <a:ext uri="{FF2B5EF4-FFF2-40B4-BE49-F238E27FC236}">
                <a16:creationId xmlns:a16="http://schemas.microsoft.com/office/drawing/2014/main" id="{A912702F-F66D-80ED-5009-FBAD2C143483}"/>
              </a:ext>
            </a:extLst>
          </p:cNvPr>
          <p:cNvGrpSpPr/>
          <p:nvPr/>
        </p:nvGrpSpPr>
        <p:grpSpPr>
          <a:xfrm>
            <a:off x="4726285" y="1347900"/>
            <a:ext cx="749675" cy="950453"/>
            <a:chOff x="4381500" y="1731900"/>
            <a:chExt cx="922450" cy="1169500"/>
          </a:xfrm>
        </p:grpSpPr>
        <p:sp>
          <p:nvSpPr>
            <p:cNvPr id="5" name="Google Shape;670;p42">
              <a:extLst>
                <a:ext uri="{FF2B5EF4-FFF2-40B4-BE49-F238E27FC236}">
                  <a16:creationId xmlns:a16="http://schemas.microsoft.com/office/drawing/2014/main" id="{F35862CC-E97D-DE2C-FFA0-4F4F95B38E17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71;p42">
              <a:extLst>
                <a:ext uri="{FF2B5EF4-FFF2-40B4-BE49-F238E27FC236}">
                  <a16:creationId xmlns:a16="http://schemas.microsoft.com/office/drawing/2014/main" id="{787BEC08-FC81-EF4E-21E7-EFE1982141A9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956;p42">
            <a:extLst>
              <a:ext uri="{FF2B5EF4-FFF2-40B4-BE49-F238E27FC236}">
                <a16:creationId xmlns:a16="http://schemas.microsoft.com/office/drawing/2014/main" id="{34BBA2D2-5DE8-766B-DE6D-9411FC6E14C9}"/>
              </a:ext>
            </a:extLst>
          </p:cNvPr>
          <p:cNvSpPr/>
          <p:nvPr/>
        </p:nvSpPr>
        <p:spPr>
          <a:xfrm flipH="1">
            <a:off x="4831322" y="1479450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03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3EC1E-6890-483F-E892-D6AE01A13999}"/>
              </a:ext>
            </a:extLst>
          </p:cNvPr>
          <p:cNvSpPr txBox="1"/>
          <p:nvPr/>
        </p:nvSpPr>
        <p:spPr>
          <a:xfrm>
            <a:off x="5513446" y="1345811"/>
            <a:ext cx="3421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Corben" panose="020B0604020202020204" charset="0"/>
                <a:cs typeface="Times New Roman" panose="02020603050405020304" pitchFamily="18" charset="0"/>
              </a:rPr>
              <a:t>Enemy class.</a:t>
            </a:r>
          </a:p>
        </p:txBody>
      </p:sp>
      <p:grpSp>
        <p:nvGrpSpPr>
          <p:cNvPr id="13" name="Google Shape;669;p42">
            <a:extLst>
              <a:ext uri="{FF2B5EF4-FFF2-40B4-BE49-F238E27FC236}">
                <a16:creationId xmlns:a16="http://schemas.microsoft.com/office/drawing/2014/main" id="{00C87008-1094-858D-2107-954D907D5ED8}"/>
              </a:ext>
            </a:extLst>
          </p:cNvPr>
          <p:cNvGrpSpPr/>
          <p:nvPr/>
        </p:nvGrpSpPr>
        <p:grpSpPr>
          <a:xfrm>
            <a:off x="4720477" y="3074249"/>
            <a:ext cx="749675" cy="950453"/>
            <a:chOff x="4381500" y="1731900"/>
            <a:chExt cx="922450" cy="1169500"/>
          </a:xfrm>
        </p:grpSpPr>
        <p:sp>
          <p:nvSpPr>
            <p:cNvPr id="14" name="Google Shape;670;p42">
              <a:extLst>
                <a:ext uri="{FF2B5EF4-FFF2-40B4-BE49-F238E27FC236}">
                  <a16:creationId xmlns:a16="http://schemas.microsoft.com/office/drawing/2014/main" id="{149A9123-D655-8E61-CB34-B6597C5DA1B6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1;p42">
              <a:extLst>
                <a:ext uri="{FF2B5EF4-FFF2-40B4-BE49-F238E27FC236}">
                  <a16:creationId xmlns:a16="http://schemas.microsoft.com/office/drawing/2014/main" id="{ECD63050-9D90-F9EA-540F-BA18439F4657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956;p42">
            <a:extLst>
              <a:ext uri="{FF2B5EF4-FFF2-40B4-BE49-F238E27FC236}">
                <a16:creationId xmlns:a16="http://schemas.microsoft.com/office/drawing/2014/main" id="{CA1D75FA-9A03-A5D9-87B0-9426CE570B1F}"/>
              </a:ext>
            </a:extLst>
          </p:cNvPr>
          <p:cNvSpPr/>
          <p:nvPr/>
        </p:nvSpPr>
        <p:spPr>
          <a:xfrm flipH="1">
            <a:off x="4828793" y="3228759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  <a:endParaRPr sz="2400" dirty="0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81504-0191-26F4-E19A-4014A2D4E194}"/>
              </a:ext>
            </a:extLst>
          </p:cNvPr>
          <p:cNvSpPr txBox="1"/>
          <p:nvPr/>
        </p:nvSpPr>
        <p:spPr>
          <a:xfrm>
            <a:off x="5543511" y="3010623"/>
            <a:ext cx="34218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Corben" panose="020B0604020202020204" charset="0"/>
              </a:rPr>
              <a:t>Abstraction enhanced modularity and maintainability of shared features.</a:t>
            </a:r>
          </a:p>
        </p:txBody>
      </p:sp>
      <p:grpSp>
        <p:nvGrpSpPr>
          <p:cNvPr id="2" name="Google Shape;345;p33">
            <a:extLst>
              <a:ext uri="{FF2B5EF4-FFF2-40B4-BE49-F238E27FC236}">
                <a16:creationId xmlns:a16="http://schemas.microsoft.com/office/drawing/2014/main" id="{650F9718-A456-28C8-CBC3-779743551E19}"/>
              </a:ext>
            </a:extLst>
          </p:cNvPr>
          <p:cNvGrpSpPr/>
          <p:nvPr/>
        </p:nvGrpSpPr>
        <p:grpSpPr>
          <a:xfrm>
            <a:off x="-5959161" y="1717569"/>
            <a:ext cx="2494613" cy="3176941"/>
            <a:chOff x="4381207" y="1662827"/>
            <a:chExt cx="922743" cy="1238573"/>
          </a:xfrm>
        </p:grpSpPr>
        <p:sp>
          <p:nvSpPr>
            <p:cNvPr id="11" name="Google Shape;346;p33">
              <a:extLst>
                <a:ext uri="{FF2B5EF4-FFF2-40B4-BE49-F238E27FC236}">
                  <a16:creationId xmlns:a16="http://schemas.microsoft.com/office/drawing/2014/main" id="{24675D91-0FE8-B4C6-DBA2-1954948177A9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7;p33">
              <a:extLst>
                <a:ext uri="{FF2B5EF4-FFF2-40B4-BE49-F238E27FC236}">
                  <a16:creationId xmlns:a16="http://schemas.microsoft.com/office/drawing/2014/main" id="{C48678FB-7757-D4CA-BE17-970092132DE6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;p33">
              <a:extLst>
                <a:ext uri="{FF2B5EF4-FFF2-40B4-BE49-F238E27FC236}">
                  <a16:creationId xmlns:a16="http://schemas.microsoft.com/office/drawing/2014/main" id="{06304D80-A939-3714-04C5-FD4E3E0CA4C3}"/>
                </a:ext>
              </a:extLst>
            </p:cNvPr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9;p33">
              <a:extLst>
                <a:ext uri="{FF2B5EF4-FFF2-40B4-BE49-F238E27FC236}">
                  <a16:creationId xmlns:a16="http://schemas.microsoft.com/office/drawing/2014/main" id="{7D5ABA1B-CAFA-03C3-0EF4-CB4E8BD576B5}"/>
                </a:ext>
              </a:extLst>
            </p:cNvPr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0;p33">
              <a:extLst>
                <a:ext uri="{FF2B5EF4-FFF2-40B4-BE49-F238E27FC236}">
                  <a16:creationId xmlns:a16="http://schemas.microsoft.com/office/drawing/2014/main" id="{4A53D3FB-BBF2-46E6-1D0D-F66DA3F68AD5}"/>
                </a:ext>
              </a:extLst>
            </p:cNvPr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1;p33">
              <a:extLst>
                <a:ext uri="{FF2B5EF4-FFF2-40B4-BE49-F238E27FC236}">
                  <a16:creationId xmlns:a16="http://schemas.microsoft.com/office/drawing/2014/main" id="{775206C8-8D48-3C03-2857-269BE3528A73}"/>
                </a:ext>
              </a:extLst>
            </p:cNvPr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2;p33">
              <a:extLst>
                <a:ext uri="{FF2B5EF4-FFF2-40B4-BE49-F238E27FC236}">
                  <a16:creationId xmlns:a16="http://schemas.microsoft.com/office/drawing/2014/main" id="{330B45CD-2581-D680-0582-B478B664BB19}"/>
                </a:ext>
              </a:extLst>
            </p:cNvPr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3;p33">
              <a:extLst>
                <a:ext uri="{FF2B5EF4-FFF2-40B4-BE49-F238E27FC236}">
                  <a16:creationId xmlns:a16="http://schemas.microsoft.com/office/drawing/2014/main" id="{ADC98CC4-DFDD-61A8-3EE9-4DB4BB58A4F5}"/>
                </a:ext>
              </a:extLst>
            </p:cNvPr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4;p33">
              <a:extLst>
                <a:ext uri="{FF2B5EF4-FFF2-40B4-BE49-F238E27FC236}">
                  <a16:creationId xmlns:a16="http://schemas.microsoft.com/office/drawing/2014/main" id="{5B61B67E-D022-8439-293D-A6F911D2381B}"/>
                </a:ext>
              </a:extLst>
            </p:cNvPr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5;p33">
              <a:extLst>
                <a:ext uri="{FF2B5EF4-FFF2-40B4-BE49-F238E27FC236}">
                  <a16:creationId xmlns:a16="http://schemas.microsoft.com/office/drawing/2014/main" id="{5AAE2686-234A-C4B1-BCED-75CB191112FE}"/>
                </a:ext>
              </a:extLst>
            </p:cNvPr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56;p33">
            <a:extLst>
              <a:ext uri="{FF2B5EF4-FFF2-40B4-BE49-F238E27FC236}">
                <a16:creationId xmlns:a16="http://schemas.microsoft.com/office/drawing/2014/main" id="{EAC02FB2-6417-A477-D540-9F74CA9924DB}"/>
              </a:ext>
            </a:extLst>
          </p:cNvPr>
          <p:cNvGrpSpPr/>
          <p:nvPr/>
        </p:nvGrpSpPr>
        <p:grpSpPr>
          <a:xfrm>
            <a:off x="2809602" y="6113577"/>
            <a:ext cx="2551991" cy="3176941"/>
            <a:chOff x="4381207" y="1662827"/>
            <a:chExt cx="922743" cy="1238573"/>
          </a:xfrm>
        </p:grpSpPr>
        <p:sp>
          <p:nvSpPr>
            <p:cNvPr id="28" name="Google Shape;357;p33">
              <a:extLst>
                <a:ext uri="{FF2B5EF4-FFF2-40B4-BE49-F238E27FC236}">
                  <a16:creationId xmlns:a16="http://schemas.microsoft.com/office/drawing/2014/main" id="{20770F8A-4C0C-456C-56C2-52C10CAEC206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8;p33">
              <a:extLst>
                <a:ext uri="{FF2B5EF4-FFF2-40B4-BE49-F238E27FC236}">
                  <a16:creationId xmlns:a16="http://schemas.microsoft.com/office/drawing/2014/main" id="{E8ED89C3-9C6A-50C0-E851-805C962592B7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9;p33">
              <a:extLst>
                <a:ext uri="{FF2B5EF4-FFF2-40B4-BE49-F238E27FC236}">
                  <a16:creationId xmlns:a16="http://schemas.microsoft.com/office/drawing/2014/main" id="{C317317B-EB55-EA1A-9499-264C47E19BCD}"/>
                </a:ext>
              </a:extLst>
            </p:cNvPr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0;p33">
              <a:extLst>
                <a:ext uri="{FF2B5EF4-FFF2-40B4-BE49-F238E27FC236}">
                  <a16:creationId xmlns:a16="http://schemas.microsoft.com/office/drawing/2014/main" id="{8166199F-88EA-37B8-E5DB-302201DD68C6}"/>
                </a:ext>
              </a:extLst>
            </p:cNvPr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1;p33">
              <a:extLst>
                <a:ext uri="{FF2B5EF4-FFF2-40B4-BE49-F238E27FC236}">
                  <a16:creationId xmlns:a16="http://schemas.microsoft.com/office/drawing/2014/main" id="{DF6E573D-2946-1569-019A-3B4AD3948CA2}"/>
                </a:ext>
              </a:extLst>
            </p:cNvPr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2;p33">
              <a:extLst>
                <a:ext uri="{FF2B5EF4-FFF2-40B4-BE49-F238E27FC236}">
                  <a16:creationId xmlns:a16="http://schemas.microsoft.com/office/drawing/2014/main" id="{5560221D-F3AE-E601-7987-7F4F4063BA7D}"/>
                </a:ext>
              </a:extLst>
            </p:cNvPr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;p33">
              <a:extLst>
                <a:ext uri="{FF2B5EF4-FFF2-40B4-BE49-F238E27FC236}">
                  <a16:creationId xmlns:a16="http://schemas.microsoft.com/office/drawing/2014/main" id="{68BD7880-6FC9-785A-0F70-DC516B1CB00F}"/>
                </a:ext>
              </a:extLst>
            </p:cNvPr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4;p33">
              <a:extLst>
                <a:ext uri="{FF2B5EF4-FFF2-40B4-BE49-F238E27FC236}">
                  <a16:creationId xmlns:a16="http://schemas.microsoft.com/office/drawing/2014/main" id="{D678DBF8-8B01-F34F-B5B8-B4F61B97FCB2}"/>
                </a:ext>
              </a:extLst>
            </p:cNvPr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5;p33">
              <a:extLst>
                <a:ext uri="{FF2B5EF4-FFF2-40B4-BE49-F238E27FC236}">
                  <a16:creationId xmlns:a16="http://schemas.microsoft.com/office/drawing/2014/main" id="{1B08A4F6-9F06-F7CC-6CCA-59A01AF608A9}"/>
                </a:ext>
              </a:extLst>
            </p:cNvPr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6;p33">
              <a:extLst>
                <a:ext uri="{FF2B5EF4-FFF2-40B4-BE49-F238E27FC236}">
                  <a16:creationId xmlns:a16="http://schemas.microsoft.com/office/drawing/2014/main" id="{0C418AA9-A882-0235-9C0B-49473E8BBE6F}"/>
                </a:ext>
              </a:extLst>
            </p:cNvPr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67;p33">
            <a:extLst>
              <a:ext uri="{FF2B5EF4-FFF2-40B4-BE49-F238E27FC236}">
                <a16:creationId xmlns:a16="http://schemas.microsoft.com/office/drawing/2014/main" id="{3172F85C-18BC-37B7-B63E-3BD31C2E5100}"/>
              </a:ext>
            </a:extLst>
          </p:cNvPr>
          <p:cNvGrpSpPr/>
          <p:nvPr/>
        </p:nvGrpSpPr>
        <p:grpSpPr>
          <a:xfrm>
            <a:off x="12155993" y="1213177"/>
            <a:ext cx="2551181" cy="3176941"/>
            <a:chOff x="4381207" y="1662827"/>
            <a:chExt cx="922743" cy="1238573"/>
          </a:xfrm>
        </p:grpSpPr>
        <p:sp>
          <p:nvSpPr>
            <p:cNvPr id="39" name="Google Shape;368;p33">
              <a:extLst>
                <a:ext uri="{FF2B5EF4-FFF2-40B4-BE49-F238E27FC236}">
                  <a16:creationId xmlns:a16="http://schemas.microsoft.com/office/drawing/2014/main" id="{F01B2E9D-CB2E-A72F-BDFA-18E00E22AAD7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9;p33">
              <a:extLst>
                <a:ext uri="{FF2B5EF4-FFF2-40B4-BE49-F238E27FC236}">
                  <a16:creationId xmlns:a16="http://schemas.microsoft.com/office/drawing/2014/main" id="{D256C490-5A5A-D0F3-54E1-CB2AA84DE21B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0;p33">
              <a:extLst>
                <a:ext uri="{FF2B5EF4-FFF2-40B4-BE49-F238E27FC236}">
                  <a16:creationId xmlns:a16="http://schemas.microsoft.com/office/drawing/2014/main" id="{8B916179-F21C-0EC4-CAD4-FF73CC560B0D}"/>
                </a:ext>
              </a:extLst>
            </p:cNvPr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1;p33">
              <a:extLst>
                <a:ext uri="{FF2B5EF4-FFF2-40B4-BE49-F238E27FC236}">
                  <a16:creationId xmlns:a16="http://schemas.microsoft.com/office/drawing/2014/main" id="{530E530B-4C86-8048-D094-492E44EAD2C3}"/>
                </a:ext>
              </a:extLst>
            </p:cNvPr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2;p33">
              <a:extLst>
                <a:ext uri="{FF2B5EF4-FFF2-40B4-BE49-F238E27FC236}">
                  <a16:creationId xmlns:a16="http://schemas.microsoft.com/office/drawing/2014/main" id="{5C4D12A5-3EC1-5A10-1F37-4B7A2E6BFBF5}"/>
                </a:ext>
              </a:extLst>
            </p:cNvPr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3;p33">
              <a:extLst>
                <a:ext uri="{FF2B5EF4-FFF2-40B4-BE49-F238E27FC236}">
                  <a16:creationId xmlns:a16="http://schemas.microsoft.com/office/drawing/2014/main" id="{217BF173-40B3-B674-76EF-D77292072BAB}"/>
                </a:ext>
              </a:extLst>
            </p:cNvPr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4;p33">
              <a:extLst>
                <a:ext uri="{FF2B5EF4-FFF2-40B4-BE49-F238E27FC236}">
                  <a16:creationId xmlns:a16="http://schemas.microsoft.com/office/drawing/2014/main" id="{53284C44-FEA7-F25D-9AC5-F5D54C6B170F}"/>
                </a:ext>
              </a:extLst>
            </p:cNvPr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5;p33">
              <a:extLst>
                <a:ext uri="{FF2B5EF4-FFF2-40B4-BE49-F238E27FC236}">
                  <a16:creationId xmlns:a16="http://schemas.microsoft.com/office/drawing/2014/main" id="{ABAAD318-914A-45AE-DEDD-DB957EAB8C6D}"/>
                </a:ext>
              </a:extLst>
            </p:cNvPr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6;p33">
              <a:extLst>
                <a:ext uri="{FF2B5EF4-FFF2-40B4-BE49-F238E27FC236}">
                  <a16:creationId xmlns:a16="http://schemas.microsoft.com/office/drawing/2014/main" id="{1F599431-F42D-3067-C01B-BB1B8A08A384}"/>
                </a:ext>
              </a:extLst>
            </p:cNvPr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7;p33">
              <a:extLst>
                <a:ext uri="{FF2B5EF4-FFF2-40B4-BE49-F238E27FC236}">
                  <a16:creationId xmlns:a16="http://schemas.microsoft.com/office/drawing/2014/main" id="{2BF394E6-5E69-AB23-05F7-18F5C0773223}"/>
                </a:ext>
              </a:extLst>
            </p:cNvPr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379;p33">
            <a:extLst>
              <a:ext uri="{FF2B5EF4-FFF2-40B4-BE49-F238E27FC236}">
                <a16:creationId xmlns:a16="http://schemas.microsoft.com/office/drawing/2014/main" id="{9FED43D4-401C-572F-CB16-0CC5145A4D0F}"/>
              </a:ext>
            </a:extLst>
          </p:cNvPr>
          <p:cNvSpPr txBox="1">
            <a:spLocks/>
          </p:cNvSpPr>
          <p:nvPr/>
        </p:nvSpPr>
        <p:spPr>
          <a:xfrm>
            <a:off x="3264603" y="6997541"/>
            <a:ext cx="2205549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kern="1200" dirty="0">
                <a:solidFill>
                  <a:schemeClr val="tx1"/>
                </a:solidFill>
                <a:latin typeface="Corben" panose="020B0604020202020204" charset="0"/>
                <a:ea typeface="+mn-ea"/>
                <a:cs typeface="Times New Roman" panose="02020603050405020304" pitchFamily="18" charset="0"/>
              </a:rPr>
              <a:t>For example, </a:t>
            </a:r>
            <a:r>
              <a:rPr lang="en-US" sz="1600" kern="1200" dirty="0" err="1">
                <a:solidFill>
                  <a:schemeClr val="tx1"/>
                </a:solidFill>
                <a:latin typeface="Corben" panose="020B0604020202020204" charset="0"/>
                <a:ea typeface="+mn-ea"/>
                <a:cs typeface="Times New Roman" panose="02020603050405020304" pitchFamily="18" charset="0"/>
              </a:rPr>
              <a:t>GameObject</a:t>
            </a:r>
            <a:r>
              <a:rPr lang="en-US" sz="1600" kern="1200" dirty="0">
                <a:solidFill>
                  <a:schemeClr val="tx1"/>
                </a:solidFill>
                <a:latin typeface="Corben" panose="020B0604020202020204" charset="0"/>
                <a:ea typeface="+mn-ea"/>
                <a:cs typeface="Times New Roman" panose="02020603050405020304" pitchFamily="18" charset="0"/>
              </a:rPr>
              <a:t> and Entity</a:t>
            </a:r>
          </a:p>
          <a:p>
            <a:endParaRPr lang="en-US" dirty="0"/>
          </a:p>
        </p:txBody>
      </p:sp>
      <p:sp>
        <p:nvSpPr>
          <p:cNvPr id="53" name="Google Shape;381;p33">
            <a:extLst>
              <a:ext uri="{FF2B5EF4-FFF2-40B4-BE49-F238E27FC236}">
                <a16:creationId xmlns:a16="http://schemas.microsoft.com/office/drawing/2014/main" id="{8EAB6D70-E2DD-D21A-1959-31EE3D28044D}"/>
              </a:ext>
            </a:extLst>
          </p:cNvPr>
          <p:cNvSpPr txBox="1">
            <a:spLocks/>
          </p:cNvSpPr>
          <p:nvPr/>
        </p:nvSpPr>
        <p:spPr>
          <a:xfrm>
            <a:off x="-5725892" y="2591859"/>
            <a:ext cx="2213179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40080">
              <a:spcBef>
                <a:spcPts val="700"/>
              </a:spcBef>
            </a:pPr>
            <a:r>
              <a:rPr lang="en-US" sz="1600" dirty="0">
                <a:solidFill>
                  <a:schemeClr val="tx1"/>
                </a:solidFill>
                <a:latin typeface="Corben" panose="020B0604020202020204" charset="0"/>
              </a:rPr>
              <a:t>Create subclasses for code reuse and hierarchy.</a:t>
            </a:r>
            <a:endParaRPr lang="en-US" sz="1600" kern="1200" dirty="0">
              <a:solidFill>
                <a:schemeClr val="tx1"/>
              </a:solidFill>
              <a:latin typeface="Corben" panose="020B060402020202020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" name="Google Shape;383;p33">
            <a:extLst>
              <a:ext uri="{FF2B5EF4-FFF2-40B4-BE49-F238E27FC236}">
                <a16:creationId xmlns:a16="http://schemas.microsoft.com/office/drawing/2014/main" id="{A9043A83-BE42-4B18-D8A2-9E39AC8FAB2D}"/>
              </a:ext>
            </a:extLst>
          </p:cNvPr>
          <p:cNvSpPr txBox="1">
            <a:spLocks/>
          </p:cNvSpPr>
          <p:nvPr/>
        </p:nvSpPr>
        <p:spPr>
          <a:xfrm>
            <a:off x="12470581" y="2059059"/>
            <a:ext cx="2306911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kern="1200" dirty="0">
                <a:latin typeface="Corben" panose="020B0604020202020204" charset="0"/>
                <a:ea typeface="+mn-ea"/>
                <a:cs typeface="Times New Roman" panose="02020603050405020304" pitchFamily="18" charset="0"/>
              </a:rPr>
              <a:t>Reducing code duplication.</a:t>
            </a:r>
            <a:br>
              <a:rPr lang="en-US" sz="1600" kern="1200" dirty="0">
                <a:latin typeface="Corben" panose="020B0604020202020204" charset="0"/>
                <a:ea typeface="+mn-ea"/>
                <a:cs typeface="Times New Roman" panose="02020603050405020304" pitchFamily="18" charset="0"/>
              </a:rPr>
            </a:br>
            <a:r>
              <a:rPr lang="en-US" sz="1600" kern="1200" dirty="0">
                <a:latin typeface="Corben" panose="020B0604020202020204" charset="0"/>
                <a:ea typeface="+mn-ea"/>
                <a:cs typeface="Times New Roman" panose="02020603050405020304" pitchFamily="18" charset="0"/>
              </a:rPr>
              <a:t>Promoting modular code.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2568250" y="1155550"/>
            <a:ext cx="4007516" cy="3720133"/>
          </a:xfrm>
          <a:custGeom>
            <a:avLst/>
            <a:gdLst/>
            <a:ahLst/>
            <a:cxnLst/>
            <a:rect l="l" t="t" r="r" b="b"/>
            <a:pathLst>
              <a:path w="38458" h="35701" extrusionOk="0">
                <a:moveTo>
                  <a:pt x="8182" y="1"/>
                </a:moveTo>
                <a:cubicBezTo>
                  <a:pt x="7807" y="1"/>
                  <a:pt x="7425" y="59"/>
                  <a:pt x="7073" y="161"/>
                </a:cubicBezTo>
                <a:cubicBezTo>
                  <a:pt x="6121" y="434"/>
                  <a:pt x="5287" y="958"/>
                  <a:pt x="4370" y="1280"/>
                </a:cubicBezTo>
                <a:cubicBezTo>
                  <a:pt x="3916" y="1443"/>
                  <a:pt x="3409" y="1546"/>
                  <a:pt x="2919" y="1546"/>
                </a:cubicBezTo>
                <a:cubicBezTo>
                  <a:pt x="2408" y="1546"/>
                  <a:pt x="1914" y="1434"/>
                  <a:pt x="1513" y="1161"/>
                </a:cubicBezTo>
                <a:lnTo>
                  <a:pt x="1513" y="1161"/>
                </a:lnTo>
                <a:cubicBezTo>
                  <a:pt x="2001" y="2125"/>
                  <a:pt x="2846" y="3018"/>
                  <a:pt x="4037" y="3220"/>
                </a:cubicBezTo>
                <a:cubicBezTo>
                  <a:pt x="3513" y="4387"/>
                  <a:pt x="2299" y="5375"/>
                  <a:pt x="953" y="5816"/>
                </a:cubicBezTo>
                <a:cubicBezTo>
                  <a:pt x="1965" y="6078"/>
                  <a:pt x="3037" y="6173"/>
                  <a:pt x="4096" y="6209"/>
                </a:cubicBezTo>
                <a:cubicBezTo>
                  <a:pt x="4263" y="6209"/>
                  <a:pt x="4454" y="6209"/>
                  <a:pt x="4585" y="6137"/>
                </a:cubicBezTo>
                <a:lnTo>
                  <a:pt x="4585" y="6137"/>
                </a:lnTo>
                <a:cubicBezTo>
                  <a:pt x="3811" y="6983"/>
                  <a:pt x="3513" y="8257"/>
                  <a:pt x="2918" y="9233"/>
                </a:cubicBezTo>
                <a:cubicBezTo>
                  <a:pt x="2322" y="10197"/>
                  <a:pt x="1429" y="11114"/>
                  <a:pt x="215" y="11352"/>
                </a:cubicBezTo>
                <a:cubicBezTo>
                  <a:pt x="724" y="11496"/>
                  <a:pt x="1249" y="11567"/>
                  <a:pt x="1768" y="11567"/>
                </a:cubicBezTo>
                <a:cubicBezTo>
                  <a:pt x="2974" y="11567"/>
                  <a:pt x="4154" y="11184"/>
                  <a:pt x="5061" y="10436"/>
                </a:cubicBezTo>
                <a:lnTo>
                  <a:pt x="5061" y="10436"/>
                </a:lnTo>
                <a:cubicBezTo>
                  <a:pt x="4835" y="12186"/>
                  <a:pt x="4573" y="14019"/>
                  <a:pt x="3799" y="15627"/>
                </a:cubicBezTo>
                <a:cubicBezTo>
                  <a:pt x="3013" y="17246"/>
                  <a:pt x="1739" y="18734"/>
                  <a:pt x="1" y="19591"/>
                </a:cubicBezTo>
                <a:cubicBezTo>
                  <a:pt x="156" y="19602"/>
                  <a:pt x="309" y="19607"/>
                  <a:pt x="461" y="19607"/>
                </a:cubicBezTo>
                <a:cubicBezTo>
                  <a:pt x="2345" y="19607"/>
                  <a:pt x="3953" y="18802"/>
                  <a:pt x="5275" y="17567"/>
                </a:cubicBezTo>
                <a:cubicBezTo>
                  <a:pt x="6704" y="16222"/>
                  <a:pt x="7609" y="14496"/>
                  <a:pt x="8311" y="12769"/>
                </a:cubicBezTo>
                <a:lnTo>
                  <a:pt x="8311" y="12769"/>
                </a:lnTo>
                <a:cubicBezTo>
                  <a:pt x="8383" y="14793"/>
                  <a:pt x="8264" y="16829"/>
                  <a:pt x="7514" y="18758"/>
                </a:cubicBezTo>
                <a:cubicBezTo>
                  <a:pt x="6775" y="20675"/>
                  <a:pt x="5406" y="22449"/>
                  <a:pt x="3442" y="23485"/>
                </a:cubicBezTo>
                <a:cubicBezTo>
                  <a:pt x="3478" y="23485"/>
                  <a:pt x="3514" y="23486"/>
                  <a:pt x="3551" y="23486"/>
                </a:cubicBezTo>
                <a:cubicBezTo>
                  <a:pt x="6258" y="23486"/>
                  <a:pt x="8700" y="21743"/>
                  <a:pt x="10169" y="19734"/>
                </a:cubicBezTo>
                <a:cubicBezTo>
                  <a:pt x="11657" y="17698"/>
                  <a:pt x="12419" y="15317"/>
                  <a:pt x="13514" y="13103"/>
                </a:cubicBezTo>
                <a:lnTo>
                  <a:pt x="13514" y="13103"/>
                </a:lnTo>
                <a:cubicBezTo>
                  <a:pt x="13633" y="14198"/>
                  <a:pt x="13633" y="15329"/>
                  <a:pt x="13348" y="16413"/>
                </a:cubicBezTo>
                <a:cubicBezTo>
                  <a:pt x="13110" y="17329"/>
                  <a:pt x="12812" y="18222"/>
                  <a:pt x="12455" y="19080"/>
                </a:cubicBezTo>
                <a:cubicBezTo>
                  <a:pt x="13729" y="18544"/>
                  <a:pt x="14645" y="17758"/>
                  <a:pt x="15455" y="16734"/>
                </a:cubicBezTo>
                <a:cubicBezTo>
                  <a:pt x="16253" y="15698"/>
                  <a:pt x="16836" y="14567"/>
                  <a:pt x="17420" y="13436"/>
                </a:cubicBezTo>
                <a:cubicBezTo>
                  <a:pt x="17443" y="14186"/>
                  <a:pt x="17598" y="15008"/>
                  <a:pt x="17622" y="15758"/>
                </a:cubicBezTo>
                <a:cubicBezTo>
                  <a:pt x="17658" y="16317"/>
                  <a:pt x="17670" y="16877"/>
                  <a:pt x="17384" y="17365"/>
                </a:cubicBezTo>
                <a:cubicBezTo>
                  <a:pt x="17146" y="17806"/>
                  <a:pt x="16717" y="18115"/>
                  <a:pt x="16265" y="18365"/>
                </a:cubicBezTo>
                <a:cubicBezTo>
                  <a:pt x="15479" y="18829"/>
                  <a:pt x="14622" y="19187"/>
                  <a:pt x="13848" y="19627"/>
                </a:cubicBezTo>
                <a:cubicBezTo>
                  <a:pt x="13062" y="20092"/>
                  <a:pt x="12324" y="20687"/>
                  <a:pt x="12002" y="21461"/>
                </a:cubicBezTo>
                <a:cubicBezTo>
                  <a:pt x="12038" y="21460"/>
                  <a:pt x="12074" y="21459"/>
                  <a:pt x="12110" y="21459"/>
                </a:cubicBezTo>
                <a:cubicBezTo>
                  <a:pt x="12504" y="21459"/>
                  <a:pt x="12905" y="21519"/>
                  <a:pt x="13276" y="21639"/>
                </a:cubicBezTo>
                <a:cubicBezTo>
                  <a:pt x="12252" y="23378"/>
                  <a:pt x="10895" y="25092"/>
                  <a:pt x="9228" y="26402"/>
                </a:cubicBezTo>
                <a:cubicBezTo>
                  <a:pt x="8978" y="26116"/>
                  <a:pt x="8621" y="25854"/>
                  <a:pt x="8371" y="25568"/>
                </a:cubicBezTo>
                <a:cubicBezTo>
                  <a:pt x="8252" y="25437"/>
                  <a:pt x="8109" y="25306"/>
                  <a:pt x="7954" y="25223"/>
                </a:cubicBezTo>
                <a:cubicBezTo>
                  <a:pt x="7819" y="25172"/>
                  <a:pt x="7672" y="25158"/>
                  <a:pt x="7525" y="25158"/>
                </a:cubicBezTo>
                <a:cubicBezTo>
                  <a:pt x="7465" y="25158"/>
                  <a:pt x="7406" y="25160"/>
                  <a:pt x="7347" y="25164"/>
                </a:cubicBezTo>
                <a:cubicBezTo>
                  <a:pt x="5894" y="25318"/>
                  <a:pt x="4632" y="26390"/>
                  <a:pt x="4406" y="27652"/>
                </a:cubicBezTo>
                <a:cubicBezTo>
                  <a:pt x="4567" y="27182"/>
                  <a:pt x="5212" y="26889"/>
                  <a:pt x="5770" y="26889"/>
                </a:cubicBezTo>
                <a:cubicBezTo>
                  <a:pt x="5792" y="26889"/>
                  <a:pt x="5813" y="26889"/>
                  <a:pt x="5835" y="26890"/>
                </a:cubicBezTo>
                <a:cubicBezTo>
                  <a:pt x="6418" y="26926"/>
                  <a:pt x="6954" y="27223"/>
                  <a:pt x="7347" y="27604"/>
                </a:cubicBezTo>
                <a:cubicBezTo>
                  <a:pt x="6537" y="27938"/>
                  <a:pt x="6001" y="28545"/>
                  <a:pt x="5978" y="29319"/>
                </a:cubicBezTo>
                <a:cubicBezTo>
                  <a:pt x="5942" y="30093"/>
                  <a:pt x="6287" y="30855"/>
                  <a:pt x="6728" y="31533"/>
                </a:cubicBezTo>
                <a:cubicBezTo>
                  <a:pt x="6787" y="31176"/>
                  <a:pt x="6835" y="30807"/>
                  <a:pt x="6894" y="30438"/>
                </a:cubicBezTo>
                <a:cubicBezTo>
                  <a:pt x="6930" y="30259"/>
                  <a:pt x="6954" y="30069"/>
                  <a:pt x="7085" y="29926"/>
                </a:cubicBezTo>
                <a:cubicBezTo>
                  <a:pt x="7192" y="29831"/>
                  <a:pt x="7359" y="29783"/>
                  <a:pt x="7502" y="29736"/>
                </a:cubicBezTo>
                <a:cubicBezTo>
                  <a:pt x="7847" y="29617"/>
                  <a:pt x="8145" y="29426"/>
                  <a:pt x="8395" y="29176"/>
                </a:cubicBezTo>
                <a:cubicBezTo>
                  <a:pt x="8764" y="28795"/>
                  <a:pt x="9049" y="28283"/>
                  <a:pt x="9621" y="28164"/>
                </a:cubicBezTo>
                <a:cubicBezTo>
                  <a:pt x="9621" y="28950"/>
                  <a:pt x="9692" y="29748"/>
                  <a:pt x="9883" y="30521"/>
                </a:cubicBezTo>
                <a:cubicBezTo>
                  <a:pt x="9942" y="30783"/>
                  <a:pt x="10038" y="31045"/>
                  <a:pt x="10288" y="31164"/>
                </a:cubicBezTo>
                <a:cubicBezTo>
                  <a:pt x="10752" y="30581"/>
                  <a:pt x="11228" y="29962"/>
                  <a:pt x="11228" y="29259"/>
                </a:cubicBezTo>
                <a:cubicBezTo>
                  <a:pt x="11228" y="28735"/>
                  <a:pt x="10966" y="28224"/>
                  <a:pt x="11074" y="27712"/>
                </a:cubicBezTo>
                <a:cubicBezTo>
                  <a:pt x="11127" y="27443"/>
                  <a:pt x="11424" y="27203"/>
                  <a:pt x="11735" y="27203"/>
                </a:cubicBezTo>
                <a:cubicBezTo>
                  <a:pt x="11769" y="27203"/>
                  <a:pt x="11802" y="27206"/>
                  <a:pt x="11836" y="27211"/>
                </a:cubicBezTo>
                <a:cubicBezTo>
                  <a:pt x="12169" y="27271"/>
                  <a:pt x="12431" y="27473"/>
                  <a:pt x="12717" y="27640"/>
                </a:cubicBezTo>
                <a:cubicBezTo>
                  <a:pt x="12935" y="27773"/>
                  <a:pt x="13199" y="27891"/>
                  <a:pt x="13466" y="27891"/>
                </a:cubicBezTo>
                <a:cubicBezTo>
                  <a:pt x="13534" y="27891"/>
                  <a:pt x="13602" y="27883"/>
                  <a:pt x="13669" y="27866"/>
                </a:cubicBezTo>
                <a:cubicBezTo>
                  <a:pt x="13919" y="27783"/>
                  <a:pt x="14086" y="27581"/>
                  <a:pt x="14300" y="27462"/>
                </a:cubicBezTo>
                <a:cubicBezTo>
                  <a:pt x="14443" y="27385"/>
                  <a:pt x="14606" y="27350"/>
                  <a:pt x="14768" y="27350"/>
                </a:cubicBezTo>
                <a:cubicBezTo>
                  <a:pt x="14985" y="27350"/>
                  <a:pt x="15202" y="27412"/>
                  <a:pt x="15372" y="27521"/>
                </a:cubicBezTo>
                <a:cubicBezTo>
                  <a:pt x="15134" y="27235"/>
                  <a:pt x="15324" y="26711"/>
                  <a:pt x="15038" y="26438"/>
                </a:cubicBezTo>
                <a:cubicBezTo>
                  <a:pt x="14907" y="26295"/>
                  <a:pt x="14693" y="26235"/>
                  <a:pt x="14503" y="26199"/>
                </a:cubicBezTo>
                <a:cubicBezTo>
                  <a:pt x="13800" y="26033"/>
                  <a:pt x="13098" y="25902"/>
                  <a:pt x="12383" y="25807"/>
                </a:cubicBezTo>
                <a:cubicBezTo>
                  <a:pt x="13050" y="24687"/>
                  <a:pt x="14038" y="23580"/>
                  <a:pt x="15217" y="22842"/>
                </a:cubicBezTo>
                <a:cubicBezTo>
                  <a:pt x="15372" y="23140"/>
                  <a:pt x="15526" y="23425"/>
                  <a:pt x="15753" y="23699"/>
                </a:cubicBezTo>
                <a:cubicBezTo>
                  <a:pt x="16324" y="22782"/>
                  <a:pt x="16955" y="21913"/>
                  <a:pt x="17646" y="21056"/>
                </a:cubicBezTo>
                <a:lnTo>
                  <a:pt x="17646" y="21056"/>
                </a:lnTo>
                <a:cubicBezTo>
                  <a:pt x="17622" y="21449"/>
                  <a:pt x="17658" y="21866"/>
                  <a:pt x="17622" y="22235"/>
                </a:cubicBezTo>
                <a:cubicBezTo>
                  <a:pt x="17610" y="22520"/>
                  <a:pt x="17598" y="22830"/>
                  <a:pt x="17443" y="23080"/>
                </a:cubicBezTo>
                <a:cubicBezTo>
                  <a:pt x="17205" y="23532"/>
                  <a:pt x="16646" y="23782"/>
                  <a:pt x="16134" y="23997"/>
                </a:cubicBezTo>
                <a:cubicBezTo>
                  <a:pt x="16610" y="24330"/>
                  <a:pt x="17134" y="24652"/>
                  <a:pt x="17705" y="24854"/>
                </a:cubicBezTo>
                <a:cubicBezTo>
                  <a:pt x="17533" y="25297"/>
                  <a:pt x="16998" y="25589"/>
                  <a:pt x="16473" y="25589"/>
                </a:cubicBezTo>
                <a:cubicBezTo>
                  <a:pt x="16307" y="25589"/>
                  <a:pt x="16143" y="25560"/>
                  <a:pt x="15991" y="25497"/>
                </a:cubicBezTo>
                <a:lnTo>
                  <a:pt x="15991" y="25497"/>
                </a:lnTo>
                <a:cubicBezTo>
                  <a:pt x="16158" y="26152"/>
                  <a:pt x="16777" y="26759"/>
                  <a:pt x="17491" y="27009"/>
                </a:cubicBezTo>
                <a:cubicBezTo>
                  <a:pt x="16655" y="28036"/>
                  <a:pt x="15198" y="28733"/>
                  <a:pt x="13780" y="28733"/>
                </a:cubicBezTo>
                <a:cubicBezTo>
                  <a:pt x="13603" y="28733"/>
                  <a:pt x="13427" y="28722"/>
                  <a:pt x="13252" y="28700"/>
                </a:cubicBezTo>
                <a:lnTo>
                  <a:pt x="13252" y="28700"/>
                </a:lnTo>
                <a:cubicBezTo>
                  <a:pt x="13965" y="29201"/>
                  <a:pt x="14898" y="29468"/>
                  <a:pt x="15822" y="29468"/>
                </a:cubicBezTo>
                <a:cubicBezTo>
                  <a:pt x="16149" y="29468"/>
                  <a:pt x="16474" y="29435"/>
                  <a:pt x="16789" y="29367"/>
                </a:cubicBezTo>
                <a:lnTo>
                  <a:pt x="16789" y="29367"/>
                </a:lnTo>
                <a:cubicBezTo>
                  <a:pt x="16408" y="30248"/>
                  <a:pt x="15562" y="30962"/>
                  <a:pt x="14503" y="31057"/>
                </a:cubicBezTo>
                <a:cubicBezTo>
                  <a:pt x="14325" y="31076"/>
                  <a:pt x="14147" y="31081"/>
                  <a:pt x="13970" y="31081"/>
                </a:cubicBezTo>
                <a:cubicBezTo>
                  <a:pt x="13809" y="31081"/>
                  <a:pt x="13649" y="31077"/>
                  <a:pt x="13489" y="31077"/>
                </a:cubicBezTo>
                <a:cubicBezTo>
                  <a:pt x="13270" y="31077"/>
                  <a:pt x="13052" y="31084"/>
                  <a:pt x="12836" y="31117"/>
                </a:cubicBezTo>
                <a:cubicBezTo>
                  <a:pt x="11657" y="31319"/>
                  <a:pt x="10824" y="32224"/>
                  <a:pt x="10276" y="33165"/>
                </a:cubicBezTo>
                <a:cubicBezTo>
                  <a:pt x="10609" y="32724"/>
                  <a:pt x="11466" y="32700"/>
                  <a:pt x="12038" y="32665"/>
                </a:cubicBezTo>
                <a:cubicBezTo>
                  <a:pt x="12069" y="32664"/>
                  <a:pt x="12101" y="32664"/>
                  <a:pt x="12132" y="32664"/>
                </a:cubicBezTo>
                <a:cubicBezTo>
                  <a:pt x="12695" y="32664"/>
                  <a:pt x="13248" y="32760"/>
                  <a:pt x="13812" y="32760"/>
                </a:cubicBezTo>
                <a:cubicBezTo>
                  <a:pt x="13844" y="32760"/>
                  <a:pt x="13876" y="32761"/>
                  <a:pt x="13908" y="32761"/>
                </a:cubicBezTo>
                <a:cubicBezTo>
                  <a:pt x="15244" y="32761"/>
                  <a:pt x="16561" y="32275"/>
                  <a:pt x="17491" y="31438"/>
                </a:cubicBezTo>
                <a:lnTo>
                  <a:pt x="17491" y="31438"/>
                </a:lnTo>
                <a:cubicBezTo>
                  <a:pt x="16920" y="32153"/>
                  <a:pt x="16181" y="32712"/>
                  <a:pt x="15372" y="33224"/>
                </a:cubicBezTo>
                <a:cubicBezTo>
                  <a:pt x="14807" y="33572"/>
                  <a:pt x="14172" y="33949"/>
                  <a:pt x="13505" y="33949"/>
                </a:cubicBezTo>
                <a:cubicBezTo>
                  <a:pt x="13441" y="33949"/>
                  <a:pt x="13376" y="33946"/>
                  <a:pt x="13312" y="33938"/>
                </a:cubicBezTo>
                <a:lnTo>
                  <a:pt x="13312" y="33938"/>
                </a:lnTo>
                <a:cubicBezTo>
                  <a:pt x="13722" y="34081"/>
                  <a:pt x="14164" y="34156"/>
                  <a:pt x="14605" y="34156"/>
                </a:cubicBezTo>
                <a:cubicBezTo>
                  <a:pt x="15009" y="34156"/>
                  <a:pt x="15413" y="34093"/>
                  <a:pt x="15788" y="33962"/>
                </a:cubicBezTo>
                <a:cubicBezTo>
                  <a:pt x="16777" y="33617"/>
                  <a:pt x="17515" y="32891"/>
                  <a:pt x="18217" y="32188"/>
                </a:cubicBezTo>
                <a:cubicBezTo>
                  <a:pt x="18277" y="32819"/>
                  <a:pt x="18372" y="33438"/>
                  <a:pt x="18551" y="34058"/>
                </a:cubicBezTo>
                <a:cubicBezTo>
                  <a:pt x="18729" y="34665"/>
                  <a:pt x="18908" y="35260"/>
                  <a:pt x="19408" y="35701"/>
                </a:cubicBezTo>
                <a:cubicBezTo>
                  <a:pt x="19920" y="35260"/>
                  <a:pt x="19813" y="34665"/>
                  <a:pt x="19991" y="34058"/>
                </a:cubicBezTo>
                <a:cubicBezTo>
                  <a:pt x="20170" y="33438"/>
                  <a:pt x="20253" y="32819"/>
                  <a:pt x="20313" y="32188"/>
                </a:cubicBezTo>
                <a:cubicBezTo>
                  <a:pt x="21015" y="32891"/>
                  <a:pt x="21765" y="33617"/>
                  <a:pt x="22742" y="33962"/>
                </a:cubicBezTo>
                <a:cubicBezTo>
                  <a:pt x="23126" y="34096"/>
                  <a:pt x="23545" y="34165"/>
                  <a:pt x="23964" y="34165"/>
                </a:cubicBezTo>
                <a:cubicBezTo>
                  <a:pt x="24400" y="34165"/>
                  <a:pt x="24835" y="34090"/>
                  <a:pt x="25230" y="33938"/>
                </a:cubicBezTo>
                <a:lnTo>
                  <a:pt x="25230" y="33938"/>
                </a:lnTo>
                <a:cubicBezTo>
                  <a:pt x="25163" y="33946"/>
                  <a:pt x="25097" y="33949"/>
                  <a:pt x="25032" y="33949"/>
                </a:cubicBezTo>
                <a:cubicBezTo>
                  <a:pt x="24346" y="33949"/>
                  <a:pt x="23713" y="33572"/>
                  <a:pt x="23158" y="33224"/>
                </a:cubicBezTo>
                <a:cubicBezTo>
                  <a:pt x="22361" y="32712"/>
                  <a:pt x="21599" y="32153"/>
                  <a:pt x="21051" y="31438"/>
                </a:cubicBezTo>
                <a:lnTo>
                  <a:pt x="21051" y="31438"/>
                </a:lnTo>
                <a:cubicBezTo>
                  <a:pt x="21981" y="32275"/>
                  <a:pt x="23309" y="32761"/>
                  <a:pt x="24624" y="32761"/>
                </a:cubicBezTo>
                <a:cubicBezTo>
                  <a:pt x="24655" y="32761"/>
                  <a:pt x="24687" y="32760"/>
                  <a:pt x="24718" y="32760"/>
                </a:cubicBezTo>
                <a:cubicBezTo>
                  <a:pt x="25254" y="32749"/>
                  <a:pt x="25781" y="32661"/>
                  <a:pt x="26315" y="32661"/>
                </a:cubicBezTo>
                <a:cubicBezTo>
                  <a:pt x="26374" y="32661"/>
                  <a:pt x="26433" y="32662"/>
                  <a:pt x="26492" y="32665"/>
                </a:cubicBezTo>
                <a:cubicBezTo>
                  <a:pt x="27087" y="32688"/>
                  <a:pt x="27921" y="32724"/>
                  <a:pt x="28266" y="33165"/>
                </a:cubicBezTo>
                <a:cubicBezTo>
                  <a:pt x="27718" y="32236"/>
                  <a:pt x="26885" y="31319"/>
                  <a:pt x="25706" y="31117"/>
                </a:cubicBezTo>
                <a:cubicBezTo>
                  <a:pt x="25464" y="31080"/>
                  <a:pt x="25217" y="31073"/>
                  <a:pt x="24970" y="31073"/>
                </a:cubicBezTo>
                <a:cubicBezTo>
                  <a:pt x="24832" y="31073"/>
                  <a:pt x="24694" y="31075"/>
                  <a:pt x="24557" y="31075"/>
                </a:cubicBezTo>
                <a:cubicBezTo>
                  <a:pt x="24383" y="31075"/>
                  <a:pt x="24210" y="31072"/>
                  <a:pt x="24039" y="31057"/>
                </a:cubicBezTo>
                <a:cubicBezTo>
                  <a:pt x="22980" y="30962"/>
                  <a:pt x="22134" y="30248"/>
                  <a:pt x="21742" y="29367"/>
                </a:cubicBezTo>
                <a:lnTo>
                  <a:pt x="21742" y="29367"/>
                </a:lnTo>
                <a:cubicBezTo>
                  <a:pt x="22059" y="29435"/>
                  <a:pt x="22387" y="29468"/>
                  <a:pt x="22716" y="29468"/>
                </a:cubicBezTo>
                <a:cubicBezTo>
                  <a:pt x="23644" y="29468"/>
                  <a:pt x="24577" y="29201"/>
                  <a:pt x="25290" y="28700"/>
                </a:cubicBezTo>
                <a:lnTo>
                  <a:pt x="25290" y="28700"/>
                </a:lnTo>
                <a:cubicBezTo>
                  <a:pt x="25119" y="28720"/>
                  <a:pt x="24947" y="28730"/>
                  <a:pt x="24774" y="28730"/>
                </a:cubicBezTo>
                <a:cubicBezTo>
                  <a:pt x="23334" y="28730"/>
                  <a:pt x="21870" y="28040"/>
                  <a:pt x="21051" y="27009"/>
                </a:cubicBezTo>
                <a:cubicBezTo>
                  <a:pt x="21765" y="26771"/>
                  <a:pt x="22384" y="26164"/>
                  <a:pt x="22551" y="25497"/>
                </a:cubicBezTo>
                <a:lnTo>
                  <a:pt x="22551" y="25497"/>
                </a:lnTo>
                <a:cubicBezTo>
                  <a:pt x="22397" y="25560"/>
                  <a:pt x="22231" y="25589"/>
                  <a:pt x="22065" y="25589"/>
                </a:cubicBezTo>
                <a:cubicBezTo>
                  <a:pt x="21542" y="25589"/>
                  <a:pt x="21018" y="25297"/>
                  <a:pt x="20837" y="24854"/>
                </a:cubicBezTo>
                <a:cubicBezTo>
                  <a:pt x="21408" y="24652"/>
                  <a:pt x="21920" y="24330"/>
                  <a:pt x="22396" y="23997"/>
                </a:cubicBezTo>
                <a:cubicBezTo>
                  <a:pt x="21884" y="23782"/>
                  <a:pt x="21325" y="23532"/>
                  <a:pt x="21087" y="23080"/>
                </a:cubicBezTo>
                <a:cubicBezTo>
                  <a:pt x="20944" y="22818"/>
                  <a:pt x="20932" y="22520"/>
                  <a:pt x="20908" y="22235"/>
                </a:cubicBezTo>
                <a:cubicBezTo>
                  <a:pt x="20896" y="21854"/>
                  <a:pt x="20932" y="21437"/>
                  <a:pt x="20896" y="21056"/>
                </a:cubicBezTo>
                <a:lnTo>
                  <a:pt x="20896" y="21056"/>
                </a:lnTo>
                <a:cubicBezTo>
                  <a:pt x="21587" y="21913"/>
                  <a:pt x="22206" y="22782"/>
                  <a:pt x="22789" y="23699"/>
                </a:cubicBezTo>
                <a:cubicBezTo>
                  <a:pt x="23016" y="23425"/>
                  <a:pt x="23158" y="23140"/>
                  <a:pt x="23325" y="22842"/>
                </a:cubicBezTo>
                <a:cubicBezTo>
                  <a:pt x="24504" y="23580"/>
                  <a:pt x="25480" y="24675"/>
                  <a:pt x="26147" y="25807"/>
                </a:cubicBezTo>
                <a:cubicBezTo>
                  <a:pt x="25432" y="25902"/>
                  <a:pt x="24742" y="26033"/>
                  <a:pt x="24039" y="26199"/>
                </a:cubicBezTo>
                <a:cubicBezTo>
                  <a:pt x="23849" y="26235"/>
                  <a:pt x="23635" y="26295"/>
                  <a:pt x="23504" y="26438"/>
                </a:cubicBezTo>
                <a:cubicBezTo>
                  <a:pt x="23218" y="26711"/>
                  <a:pt x="23385" y="27235"/>
                  <a:pt x="23158" y="27521"/>
                </a:cubicBezTo>
                <a:cubicBezTo>
                  <a:pt x="23323" y="27403"/>
                  <a:pt x="23535" y="27342"/>
                  <a:pt x="23746" y="27342"/>
                </a:cubicBezTo>
                <a:cubicBezTo>
                  <a:pt x="23916" y="27342"/>
                  <a:pt x="24086" y="27382"/>
                  <a:pt x="24230" y="27462"/>
                </a:cubicBezTo>
                <a:cubicBezTo>
                  <a:pt x="24456" y="27581"/>
                  <a:pt x="24623" y="27783"/>
                  <a:pt x="24873" y="27866"/>
                </a:cubicBezTo>
                <a:cubicBezTo>
                  <a:pt x="24944" y="27887"/>
                  <a:pt x="25016" y="27897"/>
                  <a:pt x="25088" y="27897"/>
                </a:cubicBezTo>
                <a:cubicBezTo>
                  <a:pt x="25344" y="27897"/>
                  <a:pt x="25603" y="27779"/>
                  <a:pt x="25825" y="27640"/>
                </a:cubicBezTo>
                <a:cubicBezTo>
                  <a:pt x="26111" y="27473"/>
                  <a:pt x="26373" y="27247"/>
                  <a:pt x="26706" y="27211"/>
                </a:cubicBezTo>
                <a:cubicBezTo>
                  <a:pt x="26738" y="27206"/>
                  <a:pt x="26769" y="27203"/>
                  <a:pt x="26800" y="27203"/>
                </a:cubicBezTo>
                <a:cubicBezTo>
                  <a:pt x="27094" y="27203"/>
                  <a:pt x="27392" y="27443"/>
                  <a:pt x="27457" y="27712"/>
                </a:cubicBezTo>
                <a:cubicBezTo>
                  <a:pt x="27576" y="28224"/>
                  <a:pt x="27314" y="28735"/>
                  <a:pt x="27314" y="29259"/>
                </a:cubicBezTo>
                <a:cubicBezTo>
                  <a:pt x="27314" y="29962"/>
                  <a:pt x="27802" y="30605"/>
                  <a:pt x="28254" y="31164"/>
                </a:cubicBezTo>
                <a:cubicBezTo>
                  <a:pt x="28504" y="31045"/>
                  <a:pt x="28588" y="30760"/>
                  <a:pt x="28647" y="30521"/>
                </a:cubicBezTo>
                <a:cubicBezTo>
                  <a:pt x="28826" y="29748"/>
                  <a:pt x="28921" y="28950"/>
                  <a:pt x="28921" y="28164"/>
                </a:cubicBezTo>
                <a:cubicBezTo>
                  <a:pt x="29469" y="28259"/>
                  <a:pt x="29754" y="28783"/>
                  <a:pt x="30135" y="29176"/>
                </a:cubicBezTo>
                <a:cubicBezTo>
                  <a:pt x="30374" y="29414"/>
                  <a:pt x="30695" y="29605"/>
                  <a:pt x="31028" y="29736"/>
                </a:cubicBezTo>
                <a:cubicBezTo>
                  <a:pt x="31183" y="29795"/>
                  <a:pt x="31350" y="29843"/>
                  <a:pt x="31445" y="29926"/>
                </a:cubicBezTo>
                <a:cubicBezTo>
                  <a:pt x="31600" y="30069"/>
                  <a:pt x="31624" y="30259"/>
                  <a:pt x="31648" y="30438"/>
                </a:cubicBezTo>
                <a:cubicBezTo>
                  <a:pt x="31707" y="30795"/>
                  <a:pt x="31743" y="31164"/>
                  <a:pt x="31802" y="31533"/>
                </a:cubicBezTo>
                <a:cubicBezTo>
                  <a:pt x="32255" y="30867"/>
                  <a:pt x="32600" y="30105"/>
                  <a:pt x="32564" y="29319"/>
                </a:cubicBezTo>
                <a:cubicBezTo>
                  <a:pt x="32541" y="28545"/>
                  <a:pt x="32005" y="27938"/>
                  <a:pt x="31195" y="27604"/>
                </a:cubicBezTo>
                <a:cubicBezTo>
                  <a:pt x="31588" y="27223"/>
                  <a:pt x="32124" y="26926"/>
                  <a:pt x="32695" y="26890"/>
                </a:cubicBezTo>
                <a:cubicBezTo>
                  <a:pt x="32717" y="26889"/>
                  <a:pt x="32739" y="26889"/>
                  <a:pt x="32761" y="26889"/>
                </a:cubicBezTo>
                <a:cubicBezTo>
                  <a:pt x="33329" y="26889"/>
                  <a:pt x="33975" y="27182"/>
                  <a:pt x="34124" y="27652"/>
                </a:cubicBezTo>
                <a:cubicBezTo>
                  <a:pt x="33910" y="26390"/>
                  <a:pt x="32636" y="25318"/>
                  <a:pt x="31195" y="25164"/>
                </a:cubicBezTo>
                <a:cubicBezTo>
                  <a:pt x="31124" y="25159"/>
                  <a:pt x="31049" y="25155"/>
                  <a:pt x="30975" y="25155"/>
                </a:cubicBezTo>
                <a:cubicBezTo>
                  <a:pt x="30839" y="25155"/>
                  <a:pt x="30703" y="25169"/>
                  <a:pt x="30588" y="25223"/>
                </a:cubicBezTo>
                <a:cubicBezTo>
                  <a:pt x="30409" y="25306"/>
                  <a:pt x="30290" y="25437"/>
                  <a:pt x="30171" y="25568"/>
                </a:cubicBezTo>
                <a:cubicBezTo>
                  <a:pt x="29921" y="25854"/>
                  <a:pt x="29564" y="26116"/>
                  <a:pt x="29302" y="26402"/>
                </a:cubicBezTo>
                <a:cubicBezTo>
                  <a:pt x="27635" y="25092"/>
                  <a:pt x="26290" y="23401"/>
                  <a:pt x="25254" y="21639"/>
                </a:cubicBezTo>
                <a:cubicBezTo>
                  <a:pt x="25636" y="21519"/>
                  <a:pt x="26038" y="21459"/>
                  <a:pt x="26432" y="21459"/>
                </a:cubicBezTo>
                <a:cubicBezTo>
                  <a:pt x="26468" y="21459"/>
                  <a:pt x="26504" y="21460"/>
                  <a:pt x="26540" y="21461"/>
                </a:cubicBezTo>
                <a:cubicBezTo>
                  <a:pt x="26206" y="20687"/>
                  <a:pt x="25480" y="20080"/>
                  <a:pt x="24694" y="19627"/>
                </a:cubicBezTo>
                <a:cubicBezTo>
                  <a:pt x="23908" y="19175"/>
                  <a:pt x="23039" y="18829"/>
                  <a:pt x="22265" y="18365"/>
                </a:cubicBezTo>
                <a:cubicBezTo>
                  <a:pt x="21825" y="18103"/>
                  <a:pt x="21384" y="17782"/>
                  <a:pt x="21146" y="17365"/>
                </a:cubicBezTo>
                <a:cubicBezTo>
                  <a:pt x="20884" y="16877"/>
                  <a:pt x="20896" y="16317"/>
                  <a:pt x="20908" y="15758"/>
                </a:cubicBezTo>
                <a:cubicBezTo>
                  <a:pt x="20944" y="15020"/>
                  <a:pt x="21087" y="14198"/>
                  <a:pt x="21122" y="13436"/>
                </a:cubicBezTo>
                <a:cubicBezTo>
                  <a:pt x="21706" y="14567"/>
                  <a:pt x="22301" y="15698"/>
                  <a:pt x="23087" y="16734"/>
                </a:cubicBezTo>
                <a:cubicBezTo>
                  <a:pt x="23885" y="17758"/>
                  <a:pt x="24801" y="18544"/>
                  <a:pt x="26075" y="19080"/>
                </a:cubicBezTo>
                <a:cubicBezTo>
                  <a:pt x="25718" y="18198"/>
                  <a:pt x="25421" y="17306"/>
                  <a:pt x="25182" y="16413"/>
                </a:cubicBezTo>
                <a:cubicBezTo>
                  <a:pt x="24897" y="15341"/>
                  <a:pt x="24885" y="14210"/>
                  <a:pt x="25016" y="13103"/>
                </a:cubicBezTo>
                <a:lnTo>
                  <a:pt x="25016" y="13103"/>
                </a:lnTo>
                <a:cubicBezTo>
                  <a:pt x="26123" y="15317"/>
                  <a:pt x="26885" y="17698"/>
                  <a:pt x="28373" y="19734"/>
                </a:cubicBezTo>
                <a:cubicBezTo>
                  <a:pt x="29842" y="21743"/>
                  <a:pt x="32273" y="23486"/>
                  <a:pt x="34991" y="23486"/>
                </a:cubicBezTo>
                <a:cubicBezTo>
                  <a:pt x="35027" y="23486"/>
                  <a:pt x="35064" y="23485"/>
                  <a:pt x="35100" y="23485"/>
                </a:cubicBezTo>
                <a:cubicBezTo>
                  <a:pt x="33148" y="22425"/>
                  <a:pt x="31767" y="20663"/>
                  <a:pt x="31017" y="18758"/>
                </a:cubicBezTo>
                <a:cubicBezTo>
                  <a:pt x="30278" y="16829"/>
                  <a:pt x="30171" y="14793"/>
                  <a:pt x="30231" y="12769"/>
                </a:cubicBezTo>
                <a:lnTo>
                  <a:pt x="30231" y="12769"/>
                </a:lnTo>
                <a:cubicBezTo>
                  <a:pt x="30874" y="14496"/>
                  <a:pt x="31767" y="16210"/>
                  <a:pt x="33195" y="17567"/>
                </a:cubicBezTo>
                <a:cubicBezTo>
                  <a:pt x="34518" y="18802"/>
                  <a:pt x="36115" y="19607"/>
                  <a:pt x="37998" y="19607"/>
                </a:cubicBezTo>
                <a:cubicBezTo>
                  <a:pt x="38149" y="19607"/>
                  <a:pt x="38303" y="19602"/>
                  <a:pt x="38458" y="19591"/>
                </a:cubicBezTo>
                <a:cubicBezTo>
                  <a:pt x="36720" y="18746"/>
                  <a:pt x="35434" y="17258"/>
                  <a:pt x="34660" y="15627"/>
                </a:cubicBezTo>
                <a:cubicBezTo>
                  <a:pt x="33874" y="14007"/>
                  <a:pt x="33624" y="12174"/>
                  <a:pt x="33398" y="10436"/>
                </a:cubicBezTo>
                <a:lnTo>
                  <a:pt x="33398" y="10436"/>
                </a:lnTo>
                <a:cubicBezTo>
                  <a:pt x="34309" y="11188"/>
                  <a:pt x="35503" y="11571"/>
                  <a:pt x="36719" y="11571"/>
                </a:cubicBezTo>
                <a:cubicBezTo>
                  <a:pt x="37234" y="11571"/>
                  <a:pt x="37753" y="11502"/>
                  <a:pt x="38256" y="11364"/>
                </a:cubicBezTo>
                <a:cubicBezTo>
                  <a:pt x="37029" y="11114"/>
                  <a:pt x="36148" y="10197"/>
                  <a:pt x="35541" y="9233"/>
                </a:cubicBezTo>
                <a:cubicBezTo>
                  <a:pt x="34946" y="8257"/>
                  <a:pt x="34648" y="6995"/>
                  <a:pt x="33874" y="6137"/>
                </a:cubicBezTo>
                <a:lnTo>
                  <a:pt x="33874" y="6137"/>
                </a:lnTo>
                <a:cubicBezTo>
                  <a:pt x="34029" y="6209"/>
                  <a:pt x="34207" y="6209"/>
                  <a:pt x="34362" y="6209"/>
                </a:cubicBezTo>
                <a:cubicBezTo>
                  <a:pt x="35422" y="6173"/>
                  <a:pt x="36481" y="6054"/>
                  <a:pt x="37505" y="5816"/>
                </a:cubicBezTo>
                <a:cubicBezTo>
                  <a:pt x="36172" y="5387"/>
                  <a:pt x="34946" y="4387"/>
                  <a:pt x="34422" y="3220"/>
                </a:cubicBezTo>
                <a:cubicBezTo>
                  <a:pt x="35612" y="3018"/>
                  <a:pt x="36470" y="2149"/>
                  <a:pt x="36958" y="1161"/>
                </a:cubicBezTo>
                <a:lnTo>
                  <a:pt x="36958" y="1161"/>
                </a:lnTo>
                <a:cubicBezTo>
                  <a:pt x="36557" y="1434"/>
                  <a:pt x="36060" y="1546"/>
                  <a:pt x="35547" y="1546"/>
                </a:cubicBezTo>
                <a:cubicBezTo>
                  <a:pt x="35055" y="1546"/>
                  <a:pt x="34549" y="1443"/>
                  <a:pt x="34100" y="1280"/>
                </a:cubicBezTo>
                <a:cubicBezTo>
                  <a:pt x="33172" y="958"/>
                  <a:pt x="32338" y="434"/>
                  <a:pt x="31386" y="161"/>
                </a:cubicBezTo>
                <a:cubicBezTo>
                  <a:pt x="31042" y="66"/>
                  <a:pt x="30671" y="12"/>
                  <a:pt x="30306" y="12"/>
                </a:cubicBezTo>
                <a:cubicBezTo>
                  <a:pt x="29658" y="12"/>
                  <a:pt x="29030" y="182"/>
                  <a:pt x="28611" y="601"/>
                </a:cubicBezTo>
                <a:cubicBezTo>
                  <a:pt x="28385" y="815"/>
                  <a:pt x="28230" y="1101"/>
                  <a:pt x="28111" y="1387"/>
                </a:cubicBezTo>
                <a:cubicBezTo>
                  <a:pt x="27611" y="2458"/>
                  <a:pt x="27397" y="3518"/>
                  <a:pt x="27552" y="4661"/>
                </a:cubicBezTo>
                <a:lnTo>
                  <a:pt x="27730" y="3899"/>
                </a:lnTo>
                <a:cubicBezTo>
                  <a:pt x="27802" y="3601"/>
                  <a:pt x="27897" y="3280"/>
                  <a:pt x="28171" y="3101"/>
                </a:cubicBezTo>
                <a:cubicBezTo>
                  <a:pt x="28308" y="3016"/>
                  <a:pt x="28466" y="2982"/>
                  <a:pt x="28630" y="2982"/>
                </a:cubicBezTo>
                <a:cubicBezTo>
                  <a:pt x="28878" y="2982"/>
                  <a:pt x="29139" y="3061"/>
                  <a:pt x="29362" y="3161"/>
                </a:cubicBezTo>
                <a:cubicBezTo>
                  <a:pt x="29814" y="3363"/>
                  <a:pt x="30243" y="3744"/>
                  <a:pt x="30171" y="4173"/>
                </a:cubicBezTo>
                <a:cubicBezTo>
                  <a:pt x="30124" y="4411"/>
                  <a:pt x="29957" y="4602"/>
                  <a:pt x="29778" y="4780"/>
                </a:cubicBezTo>
                <a:cubicBezTo>
                  <a:pt x="29528" y="5030"/>
                  <a:pt x="29326" y="5256"/>
                  <a:pt x="29052" y="5483"/>
                </a:cubicBezTo>
                <a:cubicBezTo>
                  <a:pt x="29159" y="5473"/>
                  <a:pt x="29269" y="5466"/>
                  <a:pt x="29378" y="5466"/>
                </a:cubicBezTo>
                <a:cubicBezTo>
                  <a:pt x="29680" y="5466"/>
                  <a:pt x="29973" y="5520"/>
                  <a:pt x="30183" y="5721"/>
                </a:cubicBezTo>
                <a:cubicBezTo>
                  <a:pt x="30457" y="5971"/>
                  <a:pt x="30421" y="6387"/>
                  <a:pt x="30219" y="6685"/>
                </a:cubicBezTo>
                <a:cubicBezTo>
                  <a:pt x="30004" y="6983"/>
                  <a:pt x="29683" y="7197"/>
                  <a:pt x="29350" y="7388"/>
                </a:cubicBezTo>
                <a:cubicBezTo>
                  <a:pt x="28635" y="7816"/>
                  <a:pt x="27897" y="8245"/>
                  <a:pt x="27076" y="8519"/>
                </a:cubicBezTo>
                <a:cubicBezTo>
                  <a:pt x="26610" y="8667"/>
                  <a:pt x="26064" y="8754"/>
                  <a:pt x="25528" y="8754"/>
                </a:cubicBezTo>
                <a:cubicBezTo>
                  <a:pt x="25119" y="8754"/>
                  <a:pt x="24717" y="8704"/>
                  <a:pt x="24361" y="8590"/>
                </a:cubicBezTo>
                <a:cubicBezTo>
                  <a:pt x="24147" y="9138"/>
                  <a:pt x="23575" y="9566"/>
                  <a:pt x="22968" y="9793"/>
                </a:cubicBezTo>
                <a:cubicBezTo>
                  <a:pt x="22658" y="9912"/>
                  <a:pt x="22337" y="9971"/>
                  <a:pt x="22003" y="10019"/>
                </a:cubicBezTo>
                <a:cubicBezTo>
                  <a:pt x="21730" y="9781"/>
                  <a:pt x="21515" y="9495"/>
                  <a:pt x="21349" y="9197"/>
                </a:cubicBezTo>
                <a:lnTo>
                  <a:pt x="21349" y="9197"/>
                </a:lnTo>
                <a:cubicBezTo>
                  <a:pt x="21650" y="9286"/>
                  <a:pt x="21960" y="9332"/>
                  <a:pt x="22270" y="9332"/>
                </a:cubicBezTo>
                <a:cubicBezTo>
                  <a:pt x="22499" y="9332"/>
                  <a:pt x="22729" y="9307"/>
                  <a:pt x="22956" y="9257"/>
                </a:cubicBezTo>
                <a:cubicBezTo>
                  <a:pt x="22468" y="9090"/>
                  <a:pt x="22039" y="8602"/>
                  <a:pt x="21873" y="8173"/>
                </a:cubicBezTo>
                <a:lnTo>
                  <a:pt x="21873" y="8173"/>
                </a:lnTo>
                <a:cubicBezTo>
                  <a:pt x="22019" y="8257"/>
                  <a:pt x="22223" y="8292"/>
                  <a:pt x="22421" y="8292"/>
                </a:cubicBezTo>
                <a:cubicBezTo>
                  <a:pt x="22562" y="8292"/>
                  <a:pt x="22700" y="8274"/>
                  <a:pt x="22813" y="8245"/>
                </a:cubicBezTo>
                <a:cubicBezTo>
                  <a:pt x="22206" y="7900"/>
                  <a:pt x="21765" y="7328"/>
                  <a:pt x="21658" y="6697"/>
                </a:cubicBezTo>
                <a:lnTo>
                  <a:pt x="21658" y="6697"/>
                </a:lnTo>
                <a:cubicBezTo>
                  <a:pt x="21884" y="6828"/>
                  <a:pt x="22182" y="6923"/>
                  <a:pt x="22468" y="6971"/>
                </a:cubicBezTo>
                <a:cubicBezTo>
                  <a:pt x="22123" y="6578"/>
                  <a:pt x="21968" y="6054"/>
                  <a:pt x="22051" y="5566"/>
                </a:cubicBezTo>
                <a:cubicBezTo>
                  <a:pt x="22504" y="5381"/>
                  <a:pt x="22691" y="5340"/>
                  <a:pt x="22892" y="5340"/>
                </a:cubicBezTo>
                <a:cubicBezTo>
                  <a:pt x="23057" y="5340"/>
                  <a:pt x="23232" y="5368"/>
                  <a:pt x="23571" y="5368"/>
                </a:cubicBezTo>
                <a:cubicBezTo>
                  <a:pt x="23644" y="5368"/>
                  <a:pt x="23724" y="5367"/>
                  <a:pt x="23813" y="5364"/>
                </a:cubicBezTo>
                <a:lnTo>
                  <a:pt x="23908" y="5244"/>
                </a:lnTo>
                <a:cubicBezTo>
                  <a:pt x="23075" y="4685"/>
                  <a:pt x="23146" y="4375"/>
                  <a:pt x="22111" y="4363"/>
                </a:cubicBezTo>
                <a:cubicBezTo>
                  <a:pt x="22027" y="3197"/>
                  <a:pt x="21122" y="2125"/>
                  <a:pt x="19908" y="1732"/>
                </a:cubicBezTo>
                <a:cubicBezTo>
                  <a:pt x="19543" y="1613"/>
                  <a:pt x="19157" y="1556"/>
                  <a:pt x="18771" y="1556"/>
                </a:cubicBezTo>
                <a:cubicBezTo>
                  <a:pt x="17849" y="1556"/>
                  <a:pt x="16926" y="1883"/>
                  <a:pt x="16288" y="2470"/>
                </a:cubicBezTo>
                <a:cubicBezTo>
                  <a:pt x="15979" y="2768"/>
                  <a:pt x="15681" y="3137"/>
                  <a:pt x="15229" y="3244"/>
                </a:cubicBezTo>
                <a:cubicBezTo>
                  <a:pt x="15586" y="3482"/>
                  <a:pt x="16169" y="3613"/>
                  <a:pt x="16610" y="3613"/>
                </a:cubicBezTo>
                <a:cubicBezTo>
                  <a:pt x="16098" y="3887"/>
                  <a:pt x="15872" y="4435"/>
                  <a:pt x="15622" y="4911"/>
                </a:cubicBezTo>
                <a:cubicBezTo>
                  <a:pt x="15360" y="5399"/>
                  <a:pt x="14967" y="5911"/>
                  <a:pt x="14372" y="5971"/>
                </a:cubicBezTo>
                <a:cubicBezTo>
                  <a:pt x="14616" y="6062"/>
                  <a:pt x="14886" y="6107"/>
                  <a:pt x="15156" y="6107"/>
                </a:cubicBezTo>
                <a:cubicBezTo>
                  <a:pt x="15558" y="6107"/>
                  <a:pt x="15961" y="6008"/>
                  <a:pt x="16288" y="5816"/>
                </a:cubicBezTo>
                <a:lnTo>
                  <a:pt x="16288" y="5816"/>
                </a:lnTo>
                <a:cubicBezTo>
                  <a:pt x="16431" y="6768"/>
                  <a:pt x="15729" y="7757"/>
                  <a:pt x="14705" y="8066"/>
                </a:cubicBezTo>
                <a:cubicBezTo>
                  <a:pt x="15130" y="8252"/>
                  <a:pt x="15601" y="8353"/>
                  <a:pt x="16070" y="8353"/>
                </a:cubicBezTo>
                <a:cubicBezTo>
                  <a:pt x="16231" y="8353"/>
                  <a:pt x="16392" y="8341"/>
                  <a:pt x="16550" y="8316"/>
                </a:cubicBezTo>
                <a:lnTo>
                  <a:pt x="16550" y="8316"/>
                </a:lnTo>
                <a:cubicBezTo>
                  <a:pt x="16348" y="8912"/>
                  <a:pt x="16003" y="9376"/>
                  <a:pt x="15526" y="9805"/>
                </a:cubicBezTo>
                <a:cubicBezTo>
                  <a:pt x="15515" y="9805"/>
                  <a:pt x="15515" y="9805"/>
                  <a:pt x="15491" y="9793"/>
                </a:cubicBezTo>
                <a:cubicBezTo>
                  <a:pt x="14872" y="9566"/>
                  <a:pt x="14324" y="9138"/>
                  <a:pt x="14098" y="8590"/>
                </a:cubicBezTo>
                <a:cubicBezTo>
                  <a:pt x="13739" y="8699"/>
                  <a:pt x="13332" y="8750"/>
                  <a:pt x="12920" y="8750"/>
                </a:cubicBezTo>
                <a:cubicBezTo>
                  <a:pt x="12388" y="8750"/>
                  <a:pt x="11846" y="8666"/>
                  <a:pt x="11383" y="8519"/>
                </a:cubicBezTo>
                <a:cubicBezTo>
                  <a:pt x="10573" y="8245"/>
                  <a:pt x="9835" y="7816"/>
                  <a:pt x="9109" y="7388"/>
                </a:cubicBezTo>
                <a:cubicBezTo>
                  <a:pt x="8788" y="7185"/>
                  <a:pt x="8442" y="6983"/>
                  <a:pt x="8252" y="6685"/>
                </a:cubicBezTo>
                <a:cubicBezTo>
                  <a:pt x="8061" y="6387"/>
                  <a:pt x="8014" y="5971"/>
                  <a:pt x="8276" y="5721"/>
                </a:cubicBezTo>
                <a:cubicBezTo>
                  <a:pt x="8482" y="5523"/>
                  <a:pt x="8790" y="5468"/>
                  <a:pt x="9102" y="5468"/>
                </a:cubicBezTo>
                <a:cubicBezTo>
                  <a:pt x="9204" y="5468"/>
                  <a:pt x="9307" y="5474"/>
                  <a:pt x="9407" y="5483"/>
                </a:cubicBezTo>
                <a:cubicBezTo>
                  <a:pt x="9133" y="5256"/>
                  <a:pt x="8919" y="5030"/>
                  <a:pt x="8680" y="4780"/>
                </a:cubicBezTo>
                <a:cubicBezTo>
                  <a:pt x="8502" y="4602"/>
                  <a:pt x="8323" y="4411"/>
                  <a:pt x="8299" y="4173"/>
                </a:cubicBezTo>
                <a:cubicBezTo>
                  <a:pt x="8216" y="3732"/>
                  <a:pt x="8657" y="3351"/>
                  <a:pt x="9097" y="3161"/>
                </a:cubicBezTo>
                <a:cubicBezTo>
                  <a:pt x="9317" y="3054"/>
                  <a:pt x="9576" y="2973"/>
                  <a:pt x="9822" y="2973"/>
                </a:cubicBezTo>
                <a:cubicBezTo>
                  <a:pt x="9988" y="2973"/>
                  <a:pt x="10149" y="3010"/>
                  <a:pt x="10288" y="3101"/>
                </a:cubicBezTo>
                <a:cubicBezTo>
                  <a:pt x="10573" y="3280"/>
                  <a:pt x="10657" y="3601"/>
                  <a:pt x="10740" y="3899"/>
                </a:cubicBezTo>
                <a:lnTo>
                  <a:pt x="10919" y="4661"/>
                </a:lnTo>
                <a:cubicBezTo>
                  <a:pt x="11062" y="3518"/>
                  <a:pt x="10859" y="2458"/>
                  <a:pt x="10347" y="1387"/>
                </a:cubicBezTo>
                <a:cubicBezTo>
                  <a:pt x="10216" y="1101"/>
                  <a:pt x="10085" y="839"/>
                  <a:pt x="9859" y="601"/>
                </a:cubicBezTo>
                <a:cubicBezTo>
                  <a:pt x="9446" y="173"/>
                  <a:pt x="8824" y="1"/>
                  <a:pt x="818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33"/>
          <p:cNvGrpSpPr/>
          <p:nvPr/>
        </p:nvGrpSpPr>
        <p:grpSpPr>
          <a:xfrm>
            <a:off x="707110" y="1427145"/>
            <a:ext cx="2494613" cy="3176941"/>
            <a:chOff x="4381207" y="1662827"/>
            <a:chExt cx="922743" cy="1238573"/>
          </a:xfrm>
        </p:grpSpPr>
        <p:sp>
          <p:nvSpPr>
            <p:cNvPr id="346" name="Google Shape;346;p33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3"/>
          <p:cNvGrpSpPr/>
          <p:nvPr/>
        </p:nvGrpSpPr>
        <p:grpSpPr>
          <a:xfrm>
            <a:off x="3368085" y="1422086"/>
            <a:ext cx="2551991" cy="3176941"/>
            <a:chOff x="4381207" y="1662827"/>
            <a:chExt cx="922743" cy="1238573"/>
          </a:xfrm>
        </p:grpSpPr>
        <p:sp>
          <p:nvSpPr>
            <p:cNvPr id="357" name="Google Shape;357;p33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33"/>
          <p:cNvGrpSpPr/>
          <p:nvPr/>
        </p:nvGrpSpPr>
        <p:grpSpPr>
          <a:xfrm>
            <a:off x="6068333" y="1427157"/>
            <a:ext cx="2551181" cy="3176941"/>
            <a:chOff x="4381207" y="1662827"/>
            <a:chExt cx="922743" cy="1238573"/>
          </a:xfrm>
        </p:grpSpPr>
        <p:sp>
          <p:nvSpPr>
            <p:cNvPr id="368" name="Google Shape;368;p33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c) Inheritance</a:t>
            </a:r>
            <a:endParaRPr dirty="0"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1"/>
          </p:nvPr>
        </p:nvSpPr>
        <p:spPr>
          <a:xfrm>
            <a:off x="3534121" y="2352320"/>
            <a:ext cx="2205549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kern="1200" dirty="0">
                <a:solidFill>
                  <a:schemeClr val="tx1"/>
                </a:solidFill>
                <a:latin typeface="Corben" panose="020B0604020202020204" charset="0"/>
                <a:ea typeface="+mn-ea"/>
                <a:cs typeface="Times New Roman" panose="02020603050405020304" pitchFamily="18" charset="0"/>
              </a:rPr>
              <a:t>For example, </a:t>
            </a:r>
            <a:r>
              <a:rPr lang="en-US" sz="1600" kern="1200" dirty="0" err="1">
                <a:solidFill>
                  <a:schemeClr val="tx1"/>
                </a:solidFill>
                <a:latin typeface="Corben" panose="020B0604020202020204" charset="0"/>
                <a:ea typeface="+mn-ea"/>
                <a:cs typeface="Times New Roman" panose="02020603050405020304" pitchFamily="18" charset="0"/>
              </a:rPr>
              <a:t>MapObject</a:t>
            </a:r>
            <a:r>
              <a:rPr lang="en-US" sz="1600" kern="1200" dirty="0">
                <a:solidFill>
                  <a:schemeClr val="tx1"/>
                </a:solidFill>
                <a:latin typeface="Corben" panose="020B0604020202020204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lang="en-US" sz="1600" kern="1200" dirty="0" err="1">
                <a:solidFill>
                  <a:schemeClr val="tx1"/>
                </a:solidFill>
                <a:latin typeface="Corben" panose="020B0604020202020204" charset="0"/>
                <a:ea typeface="+mn-ea"/>
                <a:cs typeface="Times New Roman" panose="02020603050405020304" pitchFamily="18" charset="0"/>
              </a:rPr>
              <a:t>GameState</a:t>
            </a:r>
            <a:endParaRPr lang="en-US" sz="1600" kern="1200" dirty="0">
              <a:solidFill>
                <a:schemeClr val="tx1"/>
              </a:solidFill>
              <a:latin typeface="Corben" panose="020B0604020202020204" charset="0"/>
              <a:ea typeface="+mn-ea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subTitle" idx="3"/>
          </p:nvPr>
        </p:nvSpPr>
        <p:spPr>
          <a:xfrm>
            <a:off x="849587" y="2208428"/>
            <a:ext cx="2213179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defTabSz="640080">
              <a:spcBef>
                <a:spcPts val="700"/>
              </a:spcBef>
            </a:pPr>
            <a:r>
              <a:rPr lang="en-US" sz="1600" dirty="0">
                <a:solidFill>
                  <a:schemeClr val="tx1"/>
                </a:solidFill>
                <a:latin typeface="Corben" panose="020B0604020202020204" charset="0"/>
              </a:rPr>
              <a:t>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rben" panose="020B0604020202020204" charset="0"/>
              </a:rPr>
              <a:t>reate subclasses for code reuse and hierarchy.</a:t>
            </a:r>
            <a:endParaRPr lang="en-US" sz="1600" kern="1200" dirty="0">
              <a:solidFill>
                <a:schemeClr val="tx1"/>
              </a:solidFill>
              <a:latin typeface="Corben" panose="020B060402020202020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5"/>
          </p:nvPr>
        </p:nvSpPr>
        <p:spPr>
          <a:xfrm>
            <a:off x="6204627" y="2249624"/>
            <a:ext cx="2306911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kern="1200" dirty="0">
                <a:latin typeface="Corben" panose="020B0604020202020204" charset="0"/>
                <a:ea typeface="+mn-ea"/>
                <a:cs typeface="Times New Roman" panose="02020603050405020304" pitchFamily="18" charset="0"/>
              </a:rPr>
              <a:t>Reducing code duplication.</a:t>
            </a:r>
            <a:br>
              <a:rPr lang="en-US" sz="1600" kern="1200" dirty="0">
                <a:latin typeface="Corben" panose="020B0604020202020204" charset="0"/>
                <a:ea typeface="+mn-ea"/>
                <a:cs typeface="Times New Roman" panose="02020603050405020304" pitchFamily="18" charset="0"/>
              </a:rPr>
            </a:br>
            <a:r>
              <a:rPr lang="en-US" sz="1600" kern="1200" dirty="0">
                <a:latin typeface="Corben" panose="020B0604020202020204" charset="0"/>
                <a:ea typeface="+mn-ea"/>
                <a:cs typeface="Times New Roman" panose="02020603050405020304" pitchFamily="18" charset="0"/>
              </a:rPr>
              <a:t>Promoting modular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5" name="Google Shape;385;p33"/>
          <p:cNvGrpSpPr/>
          <p:nvPr/>
        </p:nvGrpSpPr>
        <p:grpSpPr>
          <a:xfrm rot="872191">
            <a:off x="7401324" y="290088"/>
            <a:ext cx="1454993" cy="1754447"/>
            <a:chOff x="11818125" y="3043650"/>
            <a:chExt cx="1454975" cy="1754425"/>
          </a:xfrm>
        </p:grpSpPr>
        <p:sp>
          <p:nvSpPr>
            <p:cNvPr id="386" name="Google Shape;386;p33"/>
            <p:cNvSpPr/>
            <p:nvPr/>
          </p:nvSpPr>
          <p:spPr>
            <a:xfrm>
              <a:off x="11818125" y="3043650"/>
              <a:ext cx="1454975" cy="1754425"/>
            </a:xfrm>
            <a:custGeom>
              <a:avLst/>
              <a:gdLst/>
              <a:ahLst/>
              <a:cxnLst/>
              <a:rect l="l" t="t" r="r" b="b"/>
              <a:pathLst>
                <a:path w="58199" h="70177" extrusionOk="0">
                  <a:moveTo>
                    <a:pt x="29302" y="1"/>
                  </a:moveTo>
                  <a:lnTo>
                    <a:pt x="26147" y="5549"/>
                  </a:lnTo>
                  <a:lnTo>
                    <a:pt x="21015" y="394"/>
                  </a:lnTo>
                  <a:lnTo>
                    <a:pt x="20122" y="7657"/>
                  </a:lnTo>
                  <a:lnTo>
                    <a:pt x="12312" y="4025"/>
                  </a:lnTo>
                  <a:lnTo>
                    <a:pt x="12312" y="4025"/>
                  </a:lnTo>
                  <a:lnTo>
                    <a:pt x="15169" y="9716"/>
                  </a:lnTo>
                  <a:lnTo>
                    <a:pt x="14836" y="9764"/>
                  </a:lnTo>
                  <a:cubicBezTo>
                    <a:pt x="13717" y="9943"/>
                    <a:pt x="12407" y="10181"/>
                    <a:pt x="11312" y="10466"/>
                  </a:cubicBezTo>
                  <a:lnTo>
                    <a:pt x="10847" y="9693"/>
                  </a:lnTo>
                  <a:lnTo>
                    <a:pt x="10347" y="10002"/>
                  </a:lnTo>
                  <a:lnTo>
                    <a:pt x="9311" y="8526"/>
                  </a:lnTo>
                  <a:lnTo>
                    <a:pt x="9431" y="8454"/>
                  </a:lnTo>
                  <a:lnTo>
                    <a:pt x="8383" y="6704"/>
                  </a:lnTo>
                  <a:cubicBezTo>
                    <a:pt x="8359" y="6013"/>
                    <a:pt x="8180" y="5335"/>
                    <a:pt x="7811" y="4716"/>
                  </a:cubicBezTo>
                  <a:cubicBezTo>
                    <a:pt x="7109" y="3561"/>
                    <a:pt x="5823" y="2835"/>
                    <a:pt x="4466" y="2835"/>
                  </a:cubicBezTo>
                  <a:cubicBezTo>
                    <a:pt x="3751" y="2835"/>
                    <a:pt x="3049" y="3025"/>
                    <a:pt x="2442" y="3394"/>
                  </a:cubicBezTo>
                  <a:cubicBezTo>
                    <a:pt x="596" y="4513"/>
                    <a:pt x="1" y="6942"/>
                    <a:pt x="1120" y="8788"/>
                  </a:cubicBezTo>
                  <a:cubicBezTo>
                    <a:pt x="1477" y="9383"/>
                    <a:pt x="1989" y="9871"/>
                    <a:pt x="2608" y="10193"/>
                  </a:cubicBezTo>
                  <a:lnTo>
                    <a:pt x="3656" y="11943"/>
                  </a:lnTo>
                  <a:lnTo>
                    <a:pt x="3775" y="11859"/>
                  </a:lnTo>
                  <a:lnTo>
                    <a:pt x="4608" y="13455"/>
                  </a:lnTo>
                  <a:lnTo>
                    <a:pt x="4108" y="13764"/>
                  </a:lnTo>
                  <a:lnTo>
                    <a:pt x="4573" y="14538"/>
                  </a:lnTo>
                  <a:cubicBezTo>
                    <a:pt x="3799" y="15372"/>
                    <a:pt x="2977" y="16431"/>
                    <a:pt x="2311" y="17336"/>
                  </a:cubicBezTo>
                  <a:lnTo>
                    <a:pt x="798" y="19384"/>
                  </a:lnTo>
                  <a:lnTo>
                    <a:pt x="3596" y="20932"/>
                  </a:lnTo>
                  <a:lnTo>
                    <a:pt x="3799" y="21682"/>
                  </a:lnTo>
                  <a:lnTo>
                    <a:pt x="4358" y="21682"/>
                  </a:lnTo>
                  <a:lnTo>
                    <a:pt x="4358" y="22754"/>
                  </a:lnTo>
                  <a:cubicBezTo>
                    <a:pt x="4358" y="37124"/>
                    <a:pt x="5668" y="45233"/>
                    <a:pt x="9002" y="51674"/>
                  </a:cubicBezTo>
                  <a:cubicBezTo>
                    <a:pt x="12740" y="58877"/>
                    <a:pt x="19098" y="63818"/>
                    <a:pt x="28123" y="69450"/>
                  </a:cubicBezTo>
                  <a:lnTo>
                    <a:pt x="29302" y="70176"/>
                  </a:lnTo>
                  <a:lnTo>
                    <a:pt x="30481" y="69450"/>
                  </a:lnTo>
                  <a:cubicBezTo>
                    <a:pt x="39518" y="63806"/>
                    <a:pt x="45864" y="58865"/>
                    <a:pt x="49602" y="51674"/>
                  </a:cubicBezTo>
                  <a:cubicBezTo>
                    <a:pt x="52948" y="45233"/>
                    <a:pt x="54246" y="37124"/>
                    <a:pt x="54246" y="22754"/>
                  </a:cubicBezTo>
                  <a:lnTo>
                    <a:pt x="54246" y="21670"/>
                  </a:lnTo>
                  <a:lnTo>
                    <a:pt x="54424" y="21670"/>
                  </a:lnTo>
                  <a:lnTo>
                    <a:pt x="54603" y="20908"/>
                  </a:lnTo>
                  <a:lnTo>
                    <a:pt x="57401" y="19360"/>
                  </a:lnTo>
                  <a:lnTo>
                    <a:pt x="55901" y="17324"/>
                  </a:lnTo>
                  <a:cubicBezTo>
                    <a:pt x="55234" y="16455"/>
                    <a:pt x="54412" y="15396"/>
                    <a:pt x="53638" y="14562"/>
                  </a:cubicBezTo>
                  <a:lnTo>
                    <a:pt x="54103" y="13788"/>
                  </a:lnTo>
                  <a:lnTo>
                    <a:pt x="53591" y="13467"/>
                  </a:lnTo>
                  <a:lnTo>
                    <a:pt x="54424" y="11883"/>
                  </a:lnTo>
                  <a:lnTo>
                    <a:pt x="54543" y="11955"/>
                  </a:lnTo>
                  <a:lnTo>
                    <a:pt x="55603" y="10216"/>
                  </a:lnTo>
                  <a:cubicBezTo>
                    <a:pt x="56210" y="9883"/>
                    <a:pt x="56734" y="9395"/>
                    <a:pt x="57091" y="8800"/>
                  </a:cubicBezTo>
                  <a:cubicBezTo>
                    <a:pt x="58199" y="6954"/>
                    <a:pt x="57603" y="4525"/>
                    <a:pt x="55758" y="3406"/>
                  </a:cubicBezTo>
                  <a:cubicBezTo>
                    <a:pt x="55151" y="3037"/>
                    <a:pt x="54448" y="2846"/>
                    <a:pt x="53734" y="2846"/>
                  </a:cubicBezTo>
                  <a:cubicBezTo>
                    <a:pt x="52376" y="2846"/>
                    <a:pt x="51090" y="3573"/>
                    <a:pt x="50388" y="4740"/>
                  </a:cubicBezTo>
                  <a:cubicBezTo>
                    <a:pt x="50031" y="5335"/>
                    <a:pt x="49840" y="6013"/>
                    <a:pt x="49828" y="6716"/>
                  </a:cubicBezTo>
                  <a:lnTo>
                    <a:pt x="48769" y="8466"/>
                  </a:lnTo>
                  <a:lnTo>
                    <a:pt x="48888" y="8550"/>
                  </a:lnTo>
                  <a:lnTo>
                    <a:pt x="47864" y="10014"/>
                  </a:lnTo>
                  <a:lnTo>
                    <a:pt x="47352" y="9704"/>
                  </a:lnTo>
                  <a:lnTo>
                    <a:pt x="46888" y="10478"/>
                  </a:lnTo>
                  <a:cubicBezTo>
                    <a:pt x="45804" y="10181"/>
                    <a:pt x="44506" y="9954"/>
                    <a:pt x="43411" y="9776"/>
                  </a:cubicBezTo>
                  <a:lnTo>
                    <a:pt x="46292" y="4025"/>
                  </a:lnTo>
                  <a:lnTo>
                    <a:pt x="38482" y="7657"/>
                  </a:lnTo>
                  <a:lnTo>
                    <a:pt x="37589" y="394"/>
                  </a:lnTo>
                  <a:lnTo>
                    <a:pt x="32457" y="5549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11880650" y="3156175"/>
              <a:ext cx="1328750" cy="1577000"/>
            </a:xfrm>
            <a:custGeom>
              <a:avLst/>
              <a:gdLst/>
              <a:ahLst/>
              <a:cxnLst/>
              <a:rect l="l" t="t" r="r" b="b"/>
              <a:pathLst>
                <a:path w="53150" h="63080" extrusionOk="0">
                  <a:moveTo>
                    <a:pt x="1867" y="1345"/>
                  </a:moveTo>
                  <a:cubicBezTo>
                    <a:pt x="2174" y="1345"/>
                    <a:pt x="2467" y="1500"/>
                    <a:pt x="2631" y="1774"/>
                  </a:cubicBezTo>
                  <a:cubicBezTo>
                    <a:pt x="2643" y="1786"/>
                    <a:pt x="2643" y="1798"/>
                    <a:pt x="2643" y="1810"/>
                  </a:cubicBezTo>
                  <a:cubicBezTo>
                    <a:pt x="2491" y="1597"/>
                    <a:pt x="2241" y="1476"/>
                    <a:pt x="1987" y="1476"/>
                  </a:cubicBezTo>
                  <a:cubicBezTo>
                    <a:pt x="1844" y="1476"/>
                    <a:pt x="1700" y="1514"/>
                    <a:pt x="1572" y="1596"/>
                  </a:cubicBezTo>
                  <a:cubicBezTo>
                    <a:pt x="1191" y="1810"/>
                    <a:pt x="1072" y="2322"/>
                    <a:pt x="1310" y="2691"/>
                  </a:cubicBezTo>
                  <a:cubicBezTo>
                    <a:pt x="1464" y="2943"/>
                    <a:pt x="1724" y="3079"/>
                    <a:pt x="1995" y="3079"/>
                  </a:cubicBezTo>
                  <a:cubicBezTo>
                    <a:pt x="2110" y="3079"/>
                    <a:pt x="2228" y="3054"/>
                    <a:pt x="2340" y="3003"/>
                  </a:cubicBezTo>
                  <a:lnTo>
                    <a:pt x="2340" y="3003"/>
                  </a:lnTo>
                  <a:cubicBezTo>
                    <a:pt x="2333" y="3007"/>
                    <a:pt x="2328" y="3013"/>
                    <a:pt x="2322" y="3025"/>
                  </a:cubicBezTo>
                  <a:cubicBezTo>
                    <a:pt x="2177" y="3109"/>
                    <a:pt x="2018" y="3149"/>
                    <a:pt x="1861" y="3149"/>
                  </a:cubicBezTo>
                  <a:cubicBezTo>
                    <a:pt x="1551" y="3149"/>
                    <a:pt x="1249" y="2995"/>
                    <a:pt x="1084" y="2727"/>
                  </a:cubicBezTo>
                  <a:cubicBezTo>
                    <a:pt x="845" y="2286"/>
                    <a:pt x="976" y="1727"/>
                    <a:pt x="1393" y="1477"/>
                  </a:cubicBezTo>
                  <a:cubicBezTo>
                    <a:pt x="1544" y="1387"/>
                    <a:pt x="1707" y="1345"/>
                    <a:pt x="1867" y="1345"/>
                  </a:cubicBezTo>
                  <a:close/>
                  <a:moveTo>
                    <a:pt x="51310" y="1349"/>
                  </a:moveTo>
                  <a:cubicBezTo>
                    <a:pt x="51472" y="1349"/>
                    <a:pt x="51636" y="1394"/>
                    <a:pt x="51780" y="1489"/>
                  </a:cubicBezTo>
                  <a:cubicBezTo>
                    <a:pt x="52209" y="1739"/>
                    <a:pt x="52340" y="2310"/>
                    <a:pt x="52078" y="2727"/>
                  </a:cubicBezTo>
                  <a:cubicBezTo>
                    <a:pt x="51907" y="3006"/>
                    <a:pt x="51610" y="3159"/>
                    <a:pt x="51308" y="3159"/>
                  </a:cubicBezTo>
                  <a:cubicBezTo>
                    <a:pt x="51147" y="3159"/>
                    <a:pt x="50985" y="3116"/>
                    <a:pt x="50840" y="3025"/>
                  </a:cubicBezTo>
                  <a:cubicBezTo>
                    <a:pt x="50828" y="3001"/>
                    <a:pt x="50804" y="3001"/>
                    <a:pt x="50792" y="2989"/>
                  </a:cubicBezTo>
                  <a:lnTo>
                    <a:pt x="50792" y="2989"/>
                  </a:lnTo>
                  <a:cubicBezTo>
                    <a:pt x="50909" y="3049"/>
                    <a:pt x="51036" y="3079"/>
                    <a:pt x="51162" y="3079"/>
                  </a:cubicBezTo>
                  <a:cubicBezTo>
                    <a:pt x="51432" y="3079"/>
                    <a:pt x="51697" y="2943"/>
                    <a:pt x="51852" y="2691"/>
                  </a:cubicBezTo>
                  <a:cubicBezTo>
                    <a:pt x="52066" y="2322"/>
                    <a:pt x="51947" y="1810"/>
                    <a:pt x="51578" y="1596"/>
                  </a:cubicBezTo>
                  <a:cubicBezTo>
                    <a:pt x="51445" y="1514"/>
                    <a:pt x="51300" y="1476"/>
                    <a:pt x="51157" y="1476"/>
                  </a:cubicBezTo>
                  <a:cubicBezTo>
                    <a:pt x="50948" y="1476"/>
                    <a:pt x="50745" y="1558"/>
                    <a:pt x="50595" y="1707"/>
                  </a:cubicBezTo>
                  <a:lnTo>
                    <a:pt x="50595" y="1707"/>
                  </a:lnTo>
                  <a:cubicBezTo>
                    <a:pt x="50765" y="1477"/>
                    <a:pt x="51036" y="1349"/>
                    <a:pt x="51310" y="1349"/>
                  </a:cubicBezTo>
                  <a:close/>
                  <a:moveTo>
                    <a:pt x="26801" y="8085"/>
                  </a:moveTo>
                  <a:cubicBezTo>
                    <a:pt x="27408" y="8085"/>
                    <a:pt x="27908" y="8573"/>
                    <a:pt x="27908" y="9180"/>
                  </a:cubicBezTo>
                  <a:cubicBezTo>
                    <a:pt x="27908" y="9787"/>
                    <a:pt x="27408" y="10287"/>
                    <a:pt x="26801" y="10287"/>
                  </a:cubicBezTo>
                  <a:cubicBezTo>
                    <a:pt x="26194" y="10287"/>
                    <a:pt x="25706" y="9787"/>
                    <a:pt x="25706" y="9180"/>
                  </a:cubicBezTo>
                  <a:cubicBezTo>
                    <a:pt x="25682" y="8585"/>
                    <a:pt x="26182" y="8085"/>
                    <a:pt x="26801" y="8085"/>
                  </a:cubicBezTo>
                  <a:close/>
                  <a:moveTo>
                    <a:pt x="23777" y="8751"/>
                  </a:moveTo>
                  <a:cubicBezTo>
                    <a:pt x="24217" y="8751"/>
                    <a:pt x="24551" y="9097"/>
                    <a:pt x="24551" y="9525"/>
                  </a:cubicBezTo>
                  <a:cubicBezTo>
                    <a:pt x="24551" y="9954"/>
                    <a:pt x="24217" y="10299"/>
                    <a:pt x="23777" y="10299"/>
                  </a:cubicBezTo>
                  <a:cubicBezTo>
                    <a:pt x="23348" y="10299"/>
                    <a:pt x="23003" y="9954"/>
                    <a:pt x="23003" y="9525"/>
                  </a:cubicBezTo>
                  <a:cubicBezTo>
                    <a:pt x="23003" y="9097"/>
                    <a:pt x="23360" y="8751"/>
                    <a:pt x="23777" y="8751"/>
                  </a:cubicBezTo>
                  <a:close/>
                  <a:moveTo>
                    <a:pt x="29813" y="8751"/>
                  </a:moveTo>
                  <a:cubicBezTo>
                    <a:pt x="30242" y="8751"/>
                    <a:pt x="30587" y="9097"/>
                    <a:pt x="30587" y="9525"/>
                  </a:cubicBezTo>
                  <a:cubicBezTo>
                    <a:pt x="30587" y="9954"/>
                    <a:pt x="30242" y="10299"/>
                    <a:pt x="29813" y="10299"/>
                  </a:cubicBezTo>
                  <a:cubicBezTo>
                    <a:pt x="29373" y="10299"/>
                    <a:pt x="29039" y="9954"/>
                    <a:pt x="29039" y="9525"/>
                  </a:cubicBezTo>
                  <a:cubicBezTo>
                    <a:pt x="29039" y="9097"/>
                    <a:pt x="29373" y="8751"/>
                    <a:pt x="29813" y="8751"/>
                  </a:cubicBezTo>
                  <a:close/>
                  <a:moveTo>
                    <a:pt x="26801" y="0"/>
                  </a:moveTo>
                  <a:lnTo>
                    <a:pt x="24848" y="3417"/>
                  </a:lnTo>
                  <a:cubicBezTo>
                    <a:pt x="24848" y="3417"/>
                    <a:pt x="24857" y="3417"/>
                    <a:pt x="24873" y="3417"/>
                  </a:cubicBezTo>
                  <a:cubicBezTo>
                    <a:pt x="25080" y="3417"/>
                    <a:pt x="26513" y="3499"/>
                    <a:pt x="26182" y="5787"/>
                  </a:cubicBezTo>
                  <a:cubicBezTo>
                    <a:pt x="26008" y="6994"/>
                    <a:pt x="25245" y="7502"/>
                    <a:pt x="24447" y="7502"/>
                  </a:cubicBezTo>
                  <a:cubicBezTo>
                    <a:pt x="23608" y="7502"/>
                    <a:pt x="22730" y="6940"/>
                    <a:pt x="22455" y="6037"/>
                  </a:cubicBezTo>
                  <a:cubicBezTo>
                    <a:pt x="21919" y="4275"/>
                    <a:pt x="23170" y="3715"/>
                    <a:pt x="23170" y="3715"/>
                  </a:cubicBezTo>
                  <a:lnTo>
                    <a:pt x="20169" y="703"/>
                  </a:lnTo>
                  <a:lnTo>
                    <a:pt x="19633" y="5025"/>
                  </a:lnTo>
                  <a:cubicBezTo>
                    <a:pt x="19633" y="5025"/>
                    <a:pt x="19762" y="4966"/>
                    <a:pt x="19973" y="4966"/>
                  </a:cubicBezTo>
                  <a:cubicBezTo>
                    <a:pt x="20361" y="4966"/>
                    <a:pt x="21028" y="5167"/>
                    <a:pt x="21669" y="6311"/>
                  </a:cubicBezTo>
                  <a:cubicBezTo>
                    <a:pt x="22399" y="7653"/>
                    <a:pt x="20907" y="9172"/>
                    <a:pt x="19523" y="9172"/>
                  </a:cubicBezTo>
                  <a:cubicBezTo>
                    <a:pt x="19079" y="9172"/>
                    <a:pt x="18645" y="9015"/>
                    <a:pt x="18300" y="8644"/>
                  </a:cubicBezTo>
                  <a:cubicBezTo>
                    <a:pt x="16895" y="7132"/>
                    <a:pt x="18038" y="5775"/>
                    <a:pt x="18038" y="5775"/>
                  </a:cubicBezTo>
                  <a:lnTo>
                    <a:pt x="14669" y="4215"/>
                  </a:lnTo>
                  <a:lnTo>
                    <a:pt x="18443" y="11692"/>
                  </a:lnTo>
                  <a:cubicBezTo>
                    <a:pt x="21277" y="11418"/>
                    <a:pt x="24229" y="10859"/>
                    <a:pt x="26801" y="10859"/>
                  </a:cubicBezTo>
                  <a:cubicBezTo>
                    <a:pt x="29361" y="10859"/>
                    <a:pt x="32314" y="11418"/>
                    <a:pt x="35159" y="11716"/>
                  </a:cubicBezTo>
                  <a:lnTo>
                    <a:pt x="38934" y="4227"/>
                  </a:lnTo>
                  <a:lnTo>
                    <a:pt x="35564" y="5787"/>
                  </a:lnTo>
                  <a:cubicBezTo>
                    <a:pt x="35564" y="5787"/>
                    <a:pt x="36719" y="7144"/>
                    <a:pt x="35302" y="8656"/>
                  </a:cubicBezTo>
                  <a:cubicBezTo>
                    <a:pt x="34972" y="9012"/>
                    <a:pt x="34567" y="9163"/>
                    <a:pt x="34152" y="9163"/>
                  </a:cubicBezTo>
                  <a:cubicBezTo>
                    <a:pt x="32790" y="9163"/>
                    <a:pt x="31327" y="7534"/>
                    <a:pt x="32076" y="6192"/>
                  </a:cubicBezTo>
                  <a:cubicBezTo>
                    <a:pt x="32648" y="5139"/>
                    <a:pt x="33212" y="4925"/>
                    <a:pt x="33576" y="4925"/>
                  </a:cubicBezTo>
                  <a:cubicBezTo>
                    <a:pt x="33825" y="4925"/>
                    <a:pt x="33981" y="5025"/>
                    <a:pt x="33981" y="5025"/>
                  </a:cubicBezTo>
                  <a:lnTo>
                    <a:pt x="33445" y="703"/>
                  </a:lnTo>
                  <a:lnTo>
                    <a:pt x="30432" y="3715"/>
                  </a:lnTo>
                  <a:cubicBezTo>
                    <a:pt x="30432" y="3715"/>
                    <a:pt x="31718" y="4013"/>
                    <a:pt x="31194" y="5787"/>
                  </a:cubicBezTo>
                  <a:cubicBezTo>
                    <a:pt x="30905" y="6746"/>
                    <a:pt x="29906" y="7392"/>
                    <a:pt x="28992" y="7392"/>
                  </a:cubicBezTo>
                  <a:cubicBezTo>
                    <a:pt x="28216" y="7392"/>
                    <a:pt x="27501" y="6925"/>
                    <a:pt x="27337" y="5787"/>
                  </a:cubicBezTo>
                  <a:cubicBezTo>
                    <a:pt x="27005" y="3499"/>
                    <a:pt x="28510" y="3417"/>
                    <a:pt x="28728" y="3417"/>
                  </a:cubicBezTo>
                  <a:cubicBezTo>
                    <a:pt x="28745" y="3417"/>
                    <a:pt x="28754" y="3417"/>
                    <a:pt x="28754" y="3417"/>
                  </a:cubicBezTo>
                  <a:lnTo>
                    <a:pt x="26801" y="0"/>
                  </a:lnTo>
                  <a:close/>
                  <a:moveTo>
                    <a:pt x="46030" y="10145"/>
                  </a:moveTo>
                  <a:lnTo>
                    <a:pt x="46613" y="10502"/>
                  </a:lnTo>
                  <a:lnTo>
                    <a:pt x="43410" y="15788"/>
                  </a:lnTo>
                  <a:cubicBezTo>
                    <a:pt x="43208" y="15717"/>
                    <a:pt x="42982" y="15645"/>
                    <a:pt x="42755" y="15562"/>
                  </a:cubicBezTo>
                  <a:lnTo>
                    <a:pt x="46030" y="10145"/>
                  </a:lnTo>
                  <a:close/>
                  <a:moveTo>
                    <a:pt x="7156" y="10145"/>
                  </a:moveTo>
                  <a:lnTo>
                    <a:pt x="10501" y="15669"/>
                  </a:lnTo>
                  <a:cubicBezTo>
                    <a:pt x="10287" y="15740"/>
                    <a:pt x="10061" y="15824"/>
                    <a:pt x="9847" y="15895"/>
                  </a:cubicBezTo>
                  <a:lnTo>
                    <a:pt x="6572" y="10490"/>
                  </a:lnTo>
                  <a:lnTo>
                    <a:pt x="7156" y="10145"/>
                  </a:lnTo>
                  <a:close/>
                  <a:moveTo>
                    <a:pt x="27194" y="20824"/>
                  </a:moveTo>
                  <a:lnTo>
                    <a:pt x="27194" y="20824"/>
                  </a:lnTo>
                  <a:cubicBezTo>
                    <a:pt x="27051" y="23229"/>
                    <a:pt x="27289" y="24182"/>
                    <a:pt x="27194" y="25742"/>
                  </a:cubicBezTo>
                  <a:cubicBezTo>
                    <a:pt x="27087" y="27313"/>
                    <a:pt x="27075" y="29016"/>
                    <a:pt x="28111" y="30195"/>
                  </a:cubicBezTo>
                  <a:cubicBezTo>
                    <a:pt x="29123" y="31361"/>
                    <a:pt x="30778" y="31421"/>
                    <a:pt x="32314" y="31492"/>
                  </a:cubicBezTo>
                  <a:cubicBezTo>
                    <a:pt x="33838" y="31564"/>
                    <a:pt x="35445" y="31683"/>
                    <a:pt x="37029" y="31683"/>
                  </a:cubicBezTo>
                  <a:cubicBezTo>
                    <a:pt x="37029" y="29111"/>
                    <a:pt x="35600" y="26694"/>
                    <a:pt x="33707" y="24944"/>
                  </a:cubicBezTo>
                  <a:cubicBezTo>
                    <a:pt x="31814" y="23182"/>
                    <a:pt x="29480" y="21991"/>
                    <a:pt x="27194" y="20824"/>
                  </a:cubicBezTo>
                  <a:close/>
                  <a:moveTo>
                    <a:pt x="18145" y="34136"/>
                  </a:moveTo>
                  <a:cubicBezTo>
                    <a:pt x="18979" y="34362"/>
                    <a:pt x="19776" y="34600"/>
                    <a:pt x="20526" y="34838"/>
                  </a:cubicBezTo>
                  <a:lnTo>
                    <a:pt x="20526" y="34136"/>
                  </a:lnTo>
                  <a:close/>
                  <a:moveTo>
                    <a:pt x="33064" y="34136"/>
                  </a:moveTo>
                  <a:lnTo>
                    <a:pt x="33064" y="34838"/>
                  </a:lnTo>
                  <a:cubicBezTo>
                    <a:pt x="33814" y="34600"/>
                    <a:pt x="34612" y="34362"/>
                    <a:pt x="35445" y="34136"/>
                  </a:cubicBezTo>
                  <a:close/>
                  <a:moveTo>
                    <a:pt x="21027" y="34136"/>
                  </a:moveTo>
                  <a:lnTo>
                    <a:pt x="21027" y="35005"/>
                  </a:lnTo>
                  <a:cubicBezTo>
                    <a:pt x="21550" y="35171"/>
                    <a:pt x="22050" y="35350"/>
                    <a:pt x="22527" y="35505"/>
                  </a:cubicBezTo>
                  <a:lnTo>
                    <a:pt x="22527" y="34136"/>
                  </a:lnTo>
                  <a:close/>
                  <a:moveTo>
                    <a:pt x="31075" y="34136"/>
                  </a:moveTo>
                  <a:lnTo>
                    <a:pt x="31075" y="35505"/>
                  </a:lnTo>
                  <a:cubicBezTo>
                    <a:pt x="31552" y="35350"/>
                    <a:pt x="32040" y="35183"/>
                    <a:pt x="32576" y="35005"/>
                  </a:cubicBezTo>
                  <a:lnTo>
                    <a:pt x="32576" y="34136"/>
                  </a:lnTo>
                  <a:close/>
                  <a:moveTo>
                    <a:pt x="23039" y="34136"/>
                  </a:moveTo>
                  <a:lnTo>
                    <a:pt x="23039" y="35683"/>
                  </a:lnTo>
                  <a:cubicBezTo>
                    <a:pt x="23586" y="35898"/>
                    <a:pt x="24098" y="36076"/>
                    <a:pt x="24539" y="36255"/>
                  </a:cubicBezTo>
                  <a:lnTo>
                    <a:pt x="24539" y="34136"/>
                  </a:lnTo>
                  <a:close/>
                  <a:moveTo>
                    <a:pt x="29063" y="34136"/>
                  </a:moveTo>
                  <a:lnTo>
                    <a:pt x="29063" y="36255"/>
                  </a:lnTo>
                  <a:cubicBezTo>
                    <a:pt x="29516" y="36076"/>
                    <a:pt x="30016" y="35886"/>
                    <a:pt x="30563" y="35683"/>
                  </a:cubicBezTo>
                  <a:lnTo>
                    <a:pt x="30563" y="34136"/>
                  </a:lnTo>
                  <a:close/>
                  <a:moveTo>
                    <a:pt x="27051" y="34124"/>
                  </a:moveTo>
                  <a:lnTo>
                    <a:pt x="27051" y="37076"/>
                  </a:lnTo>
                  <a:cubicBezTo>
                    <a:pt x="27337" y="36957"/>
                    <a:pt x="27861" y="36731"/>
                    <a:pt x="28563" y="36445"/>
                  </a:cubicBezTo>
                  <a:lnTo>
                    <a:pt x="28563" y="34124"/>
                  </a:lnTo>
                  <a:close/>
                  <a:moveTo>
                    <a:pt x="25051" y="34159"/>
                  </a:moveTo>
                  <a:lnTo>
                    <a:pt x="25051" y="36457"/>
                  </a:lnTo>
                  <a:cubicBezTo>
                    <a:pt x="25741" y="36743"/>
                    <a:pt x="26265" y="36969"/>
                    <a:pt x="26551" y="37088"/>
                  </a:cubicBezTo>
                  <a:lnTo>
                    <a:pt x="26551" y="34159"/>
                  </a:lnTo>
                  <a:close/>
                  <a:moveTo>
                    <a:pt x="38291" y="33040"/>
                  </a:moveTo>
                  <a:lnTo>
                    <a:pt x="38291" y="33040"/>
                  </a:lnTo>
                  <a:cubicBezTo>
                    <a:pt x="35826" y="34767"/>
                    <a:pt x="33099" y="36100"/>
                    <a:pt x="30230" y="36981"/>
                  </a:cubicBezTo>
                  <a:cubicBezTo>
                    <a:pt x="28658" y="37457"/>
                    <a:pt x="27611" y="38898"/>
                    <a:pt x="27646" y="40553"/>
                  </a:cubicBezTo>
                  <a:cubicBezTo>
                    <a:pt x="27682" y="42529"/>
                    <a:pt x="27706" y="44613"/>
                    <a:pt x="27754" y="46387"/>
                  </a:cubicBezTo>
                  <a:cubicBezTo>
                    <a:pt x="30861" y="45947"/>
                    <a:pt x="33790" y="44244"/>
                    <a:pt x="35719" y="41756"/>
                  </a:cubicBezTo>
                  <a:cubicBezTo>
                    <a:pt x="37636" y="39255"/>
                    <a:pt x="38660" y="36160"/>
                    <a:pt x="38291" y="33040"/>
                  </a:cubicBezTo>
                  <a:close/>
                  <a:moveTo>
                    <a:pt x="33802" y="46839"/>
                  </a:moveTo>
                  <a:cubicBezTo>
                    <a:pt x="33540" y="47101"/>
                    <a:pt x="33278" y="47351"/>
                    <a:pt x="32992" y="47590"/>
                  </a:cubicBezTo>
                  <a:cubicBezTo>
                    <a:pt x="33469" y="48244"/>
                    <a:pt x="33957" y="48899"/>
                    <a:pt x="34492" y="49518"/>
                  </a:cubicBezTo>
                  <a:cubicBezTo>
                    <a:pt x="34790" y="49280"/>
                    <a:pt x="35076" y="49018"/>
                    <a:pt x="35314" y="48768"/>
                  </a:cubicBezTo>
                  <a:cubicBezTo>
                    <a:pt x="34838" y="48102"/>
                    <a:pt x="34254" y="47506"/>
                    <a:pt x="33802" y="46839"/>
                  </a:cubicBezTo>
                  <a:close/>
                  <a:moveTo>
                    <a:pt x="31552" y="48709"/>
                  </a:moveTo>
                  <a:cubicBezTo>
                    <a:pt x="30349" y="49518"/>
                    <a:pt x="29039" y="50138"/>
                    <a:pt x="27634" y="50542"/>
                  </a:cubicBezTo>
                  <a:cubicBezTo>
                    <a:pt x="27932" y="51138"/>
                    <a:pt x="28123" y="51971"/>
                    <a:pt x="28420" y="52566"/>
                  </a:cubicBezTo>
                  <a:cubicBezTo>
                    <a:pt x="29873" y="52221"/>
                    <a:pt x="31528" y="51507"/>
                    <a:pt x="32992" y="50602"/>
                  </a:cubicBezTo>
                  <a:cubicBezTo>
                    <a:pt x="32492" y="49995"/>
                    <a:pt x="32016" y="49352"/>
                    <a:pt x="31552" y="48709"/>
                  </a:cubicBezTo>
                  <a:close/>
                  <a:moveTo>
                    <a:pt x="26801" y="19789"/>
                  </a:moveTo>
                  <a:cubicBezTo>
                    <a:pt x="31147" y="22158"/>
                    <a:pt x="37564" y="25539"/>
                    <a:pt x="38064" y="32100"/>
                  </a:cubicBezTo>
                  <a:lnTo>
                    <a:pt x="39112" y="32100"/>
                  </a:lnTo>
                  <a:cubicBezTo>
                    <a:pt x="39112" y="35957"/>
                    <a:pt x="38172" y="38827"/>
                    <a:pt x="36802" y="40958"/>
                  </a:cubicBezTo>
                  <a:cubicBezTo>
                    <a:pt x="36076" y="42922"/>
                    <a:pt x="35088" y="44434"/>
                    <a:pt x="34040" y="45613"/>
                  </a:cubicBezTo>
                  <a:lnTo>
                    <a:pt x="35993" y="48506"/>
                  </a:lnTo>
                  <a:cubicBezTo>
                    <a:pt x="35993" y="48506"/>
                    <a:pt x="32754" y="53174"/>
                    <a:pt x="26789" y="53174"/>
                  </a:cubicBezTo>
                  <a:cubicBezTo>
                    <a:pt x="20836" y="53174"/>
                    <a:pt x="17574" y="48506"/>
                    <a:pt x="17574" y="48506"/>
                  </a:cubicBezTo>
                  <a:lnTo>
                    <a:pt x="19538" y="45613"/>
                  </a:lnTo>
                  <a:cubicBezTo>
                    <a:pt x="18479" y="44434"/>
                    <a:pt x="17502" y="42922"/>
                    <a:pt x="16764" y="40958"/>
                  </a:cubicBezTo>
                  <a:cubicBezTo>
                    <a:pt x="15419" y="38815"/>
                    <a:pt x="14466" y="35957"/>
                    <a:pt x="14466" y="32100"/>
                  </a:cubicBezTo>
                  <a:lnTo>
                    <a:pt x="15502" y="32100"/>
                  </a:lnTo>
                  <a:cubicBezTo>
                    <a:pt x="16026" y="25527"/>
                    <a:pt x="22455" y="22146"/>
                    <a:pt x="26801" y="19789"/>
                  </a:cubicBezTo>
                  <a:close/>
                  <a:moveTo>
                    <a:pt x="26801" y="15645"/>
                  </a:moveTo>
                  <a:cubicBezTo>
                    <a:pt x="18264" y="15645"/>
                    <a:pt x="10382" y="18538"/>
                    <a:pt x="7025" y="19967"/>
                  </a:cubicBezTo>
                  <a:cubicBezTo>
                    <a:pt x="7263" y="43506"/>
                    <a:pt x="11371" y="49649"/>
                    <a:pt x="26801" y="59520"/>
                  </a:cubicBezTo>
                  <a:cubicBezTo>
                    <a:pt x="42220" y="49649"/>
                    <a:pt x="46339" y="43506"/>
                    <a:pt x="46577" y="19967"/>
                  </a:cubicBezTo>
                  <a:cubicBezTo>
                    <a:pt x="43220" y="18538"/>
                    <a:pt x="35350" y="15645"/>
                    <a:pt x="26801" y="15645"/>
                  </a:cubicBezTo>
                  <a:close/>
                  <a:moveTo>
                    <a:pt x="26801" y="14550"/>
                  </a:moveTo>
                  <a:cubicBezTo>
                    <a:pt x="36421" y="14550"/>
                    <a:pt x="45030" y="18110"/>
                    <a:pt x="47804" y="19372"/>
                  </a:cubicBezTo>
                  <a:cubicBezTo>
                    <a:pt x="47685" y="44196"/>
                    <a:pt x="43327" y="50626"/>
                    <a:pt x="26801" y="61067"/>
                  </a:cubicBezTo>
                  <a:cubicBezTo>
                    <a:pt x="10287" y="50649"/>
                    <a:pt x="5917" y="44196"/>
                    <a:pt x="5798" y="19372"/>
                  </a:cubicBezTo>
                  <a:cubicBezTo>
                    <a:pt x="8573" y="18098"/>
                    <a:pt x="17193" y="14550"/>
                    <a:pt x="26801" y="14550"/>
                  </a:cubicBezTo>
                  <a:close/>
                  <a:moveTo>
                    <a:pt x="1941" y="549"/>
                  </a:moveTo>
                  <a:cubicBezTo>
                    <a:pt x="1640" y="549"/>
                    <a:pt x="1335" y="630"/>
                    <a:pt x="1060" y="798"/>
                  </a:cubicBezTo>
                  <a:cubicBezTo>
                    <a:pt x="250" y="1286"/>
                    <a:pt x="0" y="2322"/>
                    <a:pt x="488" y="3120"/>
                  </a:cubicBezTo>
                  <a:cubicBezTo>
                    <a:pt x="762" y="3560"/>
                    <a:pt x="1179" y="3822"/>
                    <a:pt x="1607" y="3918"/>
                  </a:cubicBezTo>
                  <a:lnTo>
                    <a:pt x="1893" y="4394"/>
                  </a:lnTo>
                  <a:lnTo>
                    <a:pt x="2131" y="4239"/>
                  </a:lnTo>
                  <a:lnTo>
                    <a:pt x="5025" y="9787"/>
                  </a:lnTo>
                  <a:lnTo>
                    <a:pt x="4632" y="10025"/>
                  </a:lnTo>
                  <a:lnTo>
                    <a:pt x="4905" y="10490"/>
                  </a:lnTo>
                  <a:cubicBezTo>
                    <a:pt x="4822" y="10549"/>
                    <a:pt x="4727" y="10597"/>
                    <a:pt x="4655" y="10656"/>
                  </a:cubicBezTo>
                  <a:cubicBezTo>
                    <a:pt x="3798" y="11180"/>
                    <a:pt x="1572" y="14181"/>
                    <a:pt x="1572" y="14181"/>
                  </a:cubicBezTo>
                  <a:lnTo>
                    <a:pt x="3000" y="14967"/>
                  </a:lnTo>
                  <a:cubicBezTo>
                    <a:pt x="3002" y="14973"/>
                    <a:pt x="3005" y="14976"/>
                    <a:pt x="3009" y="14976"/>
                  </a:cubicBezTo>
                  <a:cubicBezTo>
                    <a:pt x="3110" y="14976"/>
                    <a:pt x="3863" y="13084"/>
                    <a:pt x="4870" y="12192"/>
                  </a:cubicBezTo>
                  <a:cubicBezTo>
                    <a:pt x="5084" y="11978"/>
                    <a:pt x="5346" y="11788"/>
                    <a:pt x="5584" y="11609"/>
                  </a:cubicBezTo>
                  <a:lnTo>
                    <a:pt x="8477" y="16383"/>
                  </a:lnTo>
                  <a:cubicBezTo>
                    <a:pt x="5715" y="17431"/>
                    <a:pt x="4060" y="18288"/>
                    <a:pt x="4060" y="18288"/>
                  </a:cubicBezTo>
                  <a:cubicBezTo>
                    <a:pt x="4060" y="44518"/>
                    <a:pt x="8215" y="51507"/>
                    <a:pt x="26789" y="63080"/>
                  </a:cubicBezTo>
                  <a:cubicBezTo>
                    <a:pt x="45363" y="51507"/>
                    <a:pt x="49518" y="44518"/>
                    <a:pt x="49518" y="18288"/>
                  </a:cubicBezTo>
                  <a:cubicBezTo>
                    <a:pt x="49518" y="18288"/>
                    <a:pt x="47732" y="17348"/>
                    <a:pt x="44768" y="16264"/>
                  </a:cubicBezTo>
                  <a:lnTo>
                    <a:pt x="47589" y="11609"/>
                  </a:lnTo>
                  <a:cubicBezTo>
                    <a:pt x="47827" y="11788"/>
                    <a:pt x="48089" y="11978"/>
                    <a:pt x="48304" y="12180"/>
                  </a:cubicBezTo>
                  <a:cubicBezTo>
                    <a:pt x="49310" y="13095"/>
                    <a:pt x="50075" y="14976"/>
                    <a:pt x="50165" y="14976"/>
                  </a:cubicBezTo>
                  <a:cubicBezTo>
                    <a:pt x="50169" y="14976"/>
                    <a:pt x="50172" y="14973"/>
                    <a:pt x="50173" y="14967"/>
                  </a:cubicBezTo>
                  <a:lnTo>
                    <a:pt x="51602" y="14181"/>
                  </a:lnTo>
                  <a:cubicBezTo>
                    <a:pt x="51602" y="14181"/>
                    <a:pt x="49375" y="11180"/>
                    <a:pt x="48518" y="10656"/>
                  </a:cubicBezTo>
                  <a:cubicBezTo>
                    <a:pt x="48423" y="10597"/>
                    <a:pt x="48339" y="10549"/>
                    <a:pt x="48268" y="10490"/>
                  </a:cubicBezTo>
                  <a:lnTo>
                    <a:pt x="48542" y="10025"/>
                  </a:lnTo>
                  <a:lnTo>
                    <a:pt x="48149" y="9787"/>
                  </a:lnTo>
                  <a:lnTo>
                    <a:pt x="51042" y="4239"/>
                  </a:lnTo>
                  <a:lnTo>
                    <a:pt x="51280" y="4382"/>
                  </a:lnTo>
                  <a:lnTo>
                    <a:pt x="51566" y="3906"/>
                  </a:lnTo>
                  <a:cubicBezTo>
                    <a:pt x="52019" y="3822"/>
                    <a:pt x="52411" y="3548"/>
                    <a:pt x="52673" y="3132"/>
                  </a:cubicBezTo>
                  <a:cubicBezTo>
                    <a:pt x="53150" y="2334"/>
                    <a:pt x="52888" y="1310"/>
                    <a:pt x="52102" y="810"/>
                  </a:cubicBezTo>
                  <a:cubicBezTo>
                    <a:pt x="51835" y="644"/>
                    <a:pt x="51539" y="567"/>
                    <a:pt x="51244" y="567"/>
                  </a:cubicBezTo>
                  <a:cubicBezTo>
                    <a:pt x="50670" y="567"/>
                    <a:pt x="50103" y="862"/>
                    <a:pt x="49780" y="1382"/>
                  </a:cubicBezTo>
                  <a:cubicBezTo>
                    <a:pt x="49530" y="1798"/>
                    <a:pt x="49482" y="2274"/>
                    <a:pt x="49602" y="2715"/>
                  </a:cubicBezTo>
                  <a:lnTo>
                    <a:pt x="49316" y="3191"/>
                  </a:lnTo>
                  <a:lnTo>
                    <a:pt x="49554" y="3346"/>
                  </a:lnTo>
                  <a:lnTo>
                    <a:pt x="45982" y="8490"/>
                  </a:lnTo>
                  <a:lnTo>
                    <a:pt x="45589" y="8251"/>
                  </a:lnTo>
                  <a:lnTo>
                    <a:pt x="45303" y="8716"/>
                  </a:lnTo>
                  <a:cubicBezTo>
                    <a:pt x="45208" y="8656"/>
                    <a:pt x="45125" y="8609"/>
                    <a:pt x="45053" y="8549"/>
                  </a:cubicBezTo>
                  <a:cubicBezTo>
                    <a:pt x="44184" y="8037"/>
                    <a:pt x="40493" y="7454"/>
                    <a:pt x="40493" y="7454"/>
                  </a:cubicBezTo>
                  <a:lnTo>
                    <a:pt x="40446" y="9085"/>
                  </a:lnTo>
                  <a:cubicBezTo>
                    <a:pt x="40409" y="9118"/>
                    <a:pt x="40588" y="9119"/>
                    <a:pt x="40893" y="9119"/>
                  </a:cubicBezTo>
                  <a:cubicBezTo>
                    <a:pt x="40916" y="9119"/>
                    <a:pt x="40939" y="9119"/>
                    <a:pt x="40963" y="9119"/>
                  </a:cubicBezTo>
                  <a:cubicBezTo>
                    <a:pt x="41657" y="9119"/>
                    <a:pt x="42898" y="9125"/>
                    <a:pt x="43779" y="9442"/>
                  </a:cubicBezTo>
                  <a:cubicBezTo>
                    <a:pt x="44065" y="9549"/>
                    <a:pt x="44363" y="9680"/>
                    <a:pt x="44637" y="9799"/>
                  </a:cubicBezTo>
                  <a:lnTo>
                    <a:pt x="41398" y="15133"/>
                  </a:lnTo>
                  <a:cubicBezTo>
                    <a:pt x="37398" y="13907"/>
                    <a:pt x="32266" y="12812"/>
                    <a:pt x="26777" y="12812"/>
                  </a:cubicBezTo>
                  <a:cubicBezTo>
                    <a:pt x="21134" y="12812"/>
                    <a:pt x="15847" y="13966"/>
                    <a:pt x="11811" y="15217"/>
                  </a:cubicBezTo>
                  <a:lnTo>
                    <a:pt x="8525" y="9787"/>
                  </a:lnTo>
                  <a:cubicBezTo>
                    <a:pt x="8799" y="9656"/>
                    <a:pt x="9096" y="9537"/>
                    <a:pt x="9370" y="9430"/>
                  </a:cubicBezTo>
                  <a:cubicBezTo>
                    <a:pt x="10192" y="9129"/>
                    <a:pt x="11311" y="9104"/>
                    <a:pt x="12022" y="9104"/>
                  </a:cubicBezTo>
                  <a:cubicBezTo>
                    <a:pt x="12165" y="9104"/>
                    <a:pt x="12291" y="9105"/>
                    <a:pt x="12395" y="9105"/>
                  </a:cubicBezTo>
                  <a:cubicBezTo>
                    <a:pt x="12614" y="9105"/>
                    <a:pt x="12735" y="9101"/>
                    <a:pt x="12704" y="9073"/>
                  </a:cubicBezTo>
                  <a:lnTo>
                    <a:pt x="12668" y="7442"/>
                  </a:lnTo>
                  <a:cubicBezTo>
                    <a:pt x="12668" y="7442"/>
                    <a:pt x="8989" y="8001"/>
                    <a:pt x="8108" y="8537"/>
                  </a:cubicBezTo>
                  <a:cubicBezTo>
                    <a:pt x="8025" y="8597"/>
                    <a:pt x="7930" y="8644"/>
                    <a:pt x="7858" y="8704"/>
                  </a:cubicBezTo>
                  <a:lnTo>
                    <a:pt x="7572" y="8240"/>
                  </a:lnTo>
                  <a:lnTo>
                    <a:pt x="7168" y="8478"/>
                  </a:lnTo>
                  <a:lnTo>
                    <a:pt x="3596" y="3334"/>
                  </a:lnTo>
                  <a:lnTo>
                    <a:pt x="3834" y="3179"/>
                  </a:lnTo>
                  <a:lnTo>
                    <a:pt x="3560" y="2703"/>
                  </a:lnTo>
                  <a:cubicBezTo>
                    <a:pt x="3679" y="2274"/>
                    <a:pt x="3631" y="1786"/>
                    <a:pt x="3381" y="1370"/>
                  </a:cubicBezTo>
                  <a:cubicBezTo>
                    <a:pt x="3070" y="839"/>
                    <a:pt x="2512" y="549"/>
                    <a:pt x="194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3"/>
          <p:cNvGrpSpPr/>
          <p:nvPr/>
        </p:nvGrpSpPr>
        <p:grpSpPr>
          <a:xfrm rot="-705794">
            <a:off x="-154065" y="3620313"/>
            <a:ext cx="2143438" cy="1869956"/>
            <a:chOff x="9392450" y="1592975"/>
            <a:chExt cx="1656475" cy="1445125"/>
          </a:xfrm>
        </p:grpSpPr>
        <p:sp>
          <p:nvSpPr>
            <p:cNvPr id="389" name="Google Shape;389;p33"/>
            <p:cNvSpPr/>
            <p:nvPr/>
          </p:nvSpPr>
          <p:spPr>
            <a:xfrm>
              <a:off x="9392450" y="1592975"/>
              <a:ext cx="1656475" cy="1445125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0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0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29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29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0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0" y="44244"/>
                    <a:pt x="40719" y="42374"/>
                    <a:pt x="42910" y="40588"/>
                  </a:cubicBezTo>
                  <a:cubicBezTo>
                    <a:pt x="44101" y="41088"/>
                    <a:pt x="45149" y="41672"/>
                    <a:pt x="46053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8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103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9746050" y="1648325"/>
              <a:ext cx="958475" cy="1059375"/>
            </a:xfrm>
            <a:custGeom>
              <a:avLst/>
              <a:gdLst/>
              <a:ahLst/>
              <a:cxnLst/>
              <a:rect l="l" t="t" r="r" b="b"/>
              <a:pathLst>
                <a:path w="38339" h="42375" extrusionOk="0">
                  <a:moveTo>
                    <a:pt x="23706" y="6251"/>
                  </a:moveTo>
                  <a:cubicBezTo>
                    <a:pt x="23706" y="6251"/>
                    <a:pt x="22325" y="8514"/>
                    <a:pt x="21444" y="9383"/>
                  </a:cubicBezTo>
                  <a:cubicBezTo>
                    <a:pt x="20956" y="9871"/>
                    <a:pt x="21015" y="11573"/>
                    <a:pt x="21158" y="12955"/>
                  </a:cubicBezTo>
                  <a:cubicBezTo>
                    <a:pt x="21720" y="13012"/>
                    <a:pt x="22331" y="13056"/>
                    <a:pt x="22891" y="13056"/>
                  </a:cubicBezTo>
                  <a:cubicBezTo>
                    <a:pt x="23720" y="13056"/>
                    <a:pt x="24439" y="12960"/>
                    <a:pt x="24730" y="12669"/>
                  </a:cubicBezTo>
                  <a:cubicBezTo>
                    <a:pt x="25599" y="11812"/>
                    <a:pt x="27861" y="10407"/>
                    <a:pt x="27861" y="10407"/>
                  </a:cubicBezTo>
                  <a:lnTo>
                    <a:pt x="27861" y="14919"/>
                  </a:lnTo>
                  <a:lnTo>
                    <a:pt x="27861" y="19420"/>
                  </a:lnTo>
                  <a:cubicBezTo>
                    <a:pt x="27861" y="19420"/>
                    <a:pt x="25599" y="18039"/>
                    <a:pt x="24730" y="17157"/>
                  </a:cubicBezTo>
                  <a:cubicBezTo>
                    <a:pt x="24442" y="16870"/>
                    <a:pt x="23738" y="16772"/>
                    <a:pt x="22923" y="16772"/>
                  </a:cubicBezTo>
                  <a:cubicBezTo>
                    <a:pt x="22354" y="16772"/>
                    <a:pt x="21731" y="16820"/>
                    <a:pt x="21158" y="16884"/>
                  </a:cubicBezTo>
                  <a:cubicBezTo>
                    <a:pt x="21015" y="18265"/>
                    <a:pt x="20956" y="19967"/>
                    <a:pt x="21444" y="20456"/>
                  </a:cubicBezTo>
                  <a:cubicBezTo>
                    <a:pt x="22313" y="21313"/>
                    <a:pt x="23706" y="23575"/>
                    <a:pt x="23706" y="23575"/>
                  </a:cubicBezTo>
                  <a:lnTo>
                    <a:pt x="14681" y="23575"/>
                  </a:lnTo>
                  <a:cubicBezTo>
                    <a:pt x="14681" y="23575"/>
                    <a:pt x="16074" y="21313"/>
                    <a:pt x="16943" y="20456"/>
                  </a:cubicBezTo>
                  <a:cubicBezTo>
                    <a:pt x="17443" y="19967"/>
                    <a:pt x="17384" y="18265"/>
                    <a:pt x="17229" y="16884"/>
                  </a:cubicBezTo>
                  <a:cubicBezTo>
                    <a:pt x="16661" y="16820"/>
                    <a:pt x="16041" y="16772"/>
                    <a:pt x="15473" y="16772"/>
                  </a:cubicBezTo>
                  <a:cubicBezTo>
                    <a:pt x="14659" y="16772"/>
                    <a:pt x="13952" y="16870"/>
                    <a:pt x="13657" y="17157"/>
                  </a:cubicBezTo>
                  <a:cubicBezTo>
                    <a:pt x="12800" y="18027"/>
                    <a:pt x="10538" y="19420"/>
                    <a:pt x="10538" y="19420"/>
                  </a:cubicBezTo>
                  <a:lnTo>
                    <a:pt x="10538" y="14919"/>
                  </a:lnTo>
                  <a:lnTo>
                    <a:pt x="10538" y="10407"/>
                  </a:lnTo>
                  <a:cubicBezTo>
                    <a:pt x="10538" y="10407"/>
                    <a:pt x="12800" y="11788"/>
                    <a:pt x="13657" y="12669"/>
                  </a:cubicBezTo>
                  <a:cubicBezTo>
                    <a:pt x="13955" y="12960"/>
                    <a:pt x="14677" y="13056"/>
                    <a:pt x="15504" y="13056"/>
                  </a:cubicBezTo>
                  <a:cubicBezTo>
                    <a:pt x="16064" y="13056"/>
                    <a:pt x="16672" y="13012"/>
                    <a:pt x="17229" y="12955"/>
                  </a:cubicBezTo>
                  <a:cubicBezTo>
                    <a:pt x="17384" y="11573"/>
                    <a:pt x="17443" y="9871"/>
                    <a:pt x="16943" y="9383"/>
                  </a:cubicBezTo>
                  <a:cubicBezTo>
                    <a:pt x="16086" y="8514"/>
                    <a:pt x="14681" y="6251"/>
                    <a:pt x="14681" y="6251"/>
                  </a:cubicBezTo>
                  <a:close/>
                  <a:moveTo>
                    <a:pt x="19182" y="2382"/>
                  </a:moveTo>
                  <a:cubicBezTo>
                    <a:pt x="11978" y="2382"/>
                    <a:pt x="5347" y="4823"/>
                    <a:pt x="2513" y="6037"/>
                  </a:cubicBezTo>
                  <a:cubicBezTo>
                    <a:pt x="2620" y="16872"/>
                    <a:pt x="3715" y="23325"/>
                    <a:pt x="6799" y="28314"/>
                  </a:cubicBezTo>
                  <a:cubicBezTo>
                    <a:pt x="10657" y="26813"/>
                    <a:pt x="14788" y="26040"/>
                    <a:pt x="19182" y="26004"/>
                  </a:cubicBezTo>
                  <a:cubicBezTo>
                    <a:pt x="23575" y="26040"/>
                    <a:pt x="27730" y="26790"/>
                    <a:pt x="31564" y="28314"/>
                  </a:cubicBezTo>
                  <a:cubicBezTo>
                    <a:pt x="34648" y="23325"/>
                    <a:pt x="35743" y="16872"/>
                    <a:pt x="35850" y="6037"/>
                  </a:cubicBezTo>
                  <a:cubicBezTo>
                    <a:pt x="33029" y="4823"/>
                    <a:pt x="26385" y="2382"/>
                    <a:pt x="19182" y="2382"/>
                  </a:cubicBezTo>
                  <a:close/>
                  <a:moveTo>
                    <a:pt x="19158" y="1"/>
                  </a:moveTo>
                  <a:cubicBezTo>
                    <a:pt x="8835" y="1"/>
                    <a:pt x="1" y="4608"/>
                    <a:pt x="1" y="4608"/>
                  </a:cubicBezTo>
                  <a:cubicBezTo>
                    <a:pt x="1" y="16515"/>
                    <a:pt x="1025" y="23718"/>
                    <a:pt x="4406" y="29349"/>
                  </a:cubicBezTo>
                  <a:cubicBezTo>
                    <a:pt x="4835" y="29147"/>
                    <a:pt x="5299" y="28933"/>
                    <a:pt x="5739" y="28742"/>
                  </a:cubicBezTo>
                  <a:cubicBezTo>
                    <a:pt x="2608" y="23539"/>
                    <a:pt x="1513" y="16765"/>
                    <a:pt x="1453" y="5525"/>
                  </a:cubicBezTo>
                  <a:cubicBezTo>
                    <a:pt x="3799" y="4454"/>
                    <a:pt x="11073" y="1465"/>
                    <a:pt x="19170" y="1465"/>
                  </a:cubicBezTo>
                  <a:cubicBezTo>
                    <a:pt x="27278" y="1465"/>
                    <a:pt x="34541" y="4454"/>
                    <a:pt x="36874" y="5525"/>
                  </a:cubicBezTo>
                  <a:cubicBezTo>
                    <a:pt x="36839" y="16765"/>
                    <a:pt x="35743" y="23515"/>
                    <a:pt x="32588" y="28742"/>
                  </a:cubicBezTo>
                  <a:cubicBezTo>
                    <a:pt x="33040" y="28933"/>
                    <a:pt x="33481" y="29135"/>
                    <a:pt x="33933" y="29349"/>
                  </a:cubicBezTo>
                  <a:cubicBezTo>
                    <a:pt x="37327" y="23718"/>
                    <a:pt x="38339" y="16515"/>
                    <a:pt x="38339" y="4608"/>
                  </a:cubicBezTo>
                  <a:cubicBezTo>
                    <a:pt x="38339" y="4608"/>
                    <a:pt x="29492" y="1"/>
                    <a:pt x="19158" y="1"/>
                  </a:cubicBezTo>
                  <a:close/>
                  <a:moveTo>
                    <a:pt x="19158" y="35064"/>
                  </a:moveTo>
                  <a:cubicBezTo>
                    <a:pt x="17169" y="35112"/>
                    <a:pt x="15407" y="35326"/>
                    <a:pt x="13800" y="35648"/>
                  </a:cubicBezTo>
                  <a:cubicBezTo>
                    <a:pt x="15384" y="36850"/>
                    <a:pt x="17169" y="38065"/>
                    <a:pt x="19182" y="39351"/>
                  </a:cubicBezTo>
                  <a:cubicBezTo>
                    <a:pt x="21194" y="38077"/>
                    <a:pt x="22980" y="36850"/>
                    <a:pt x="24551" y="35660"/>
                  </a:cubicBezTo>
                  <a:cubicBezTo>
                    <a:pt x="22932" y="35326"/>
                    <a:pt x="21146" y="35112"/>
                    <a:pt x="19158" y="35064"/>
                  </a:cubicBezTo>
                  <a:close/>
                  <a:moveTo>
                    <a:pt x="12407" y="35981"/>
                  </a:moveTo>
                  <a:cubicBezTo>
                    <a:pt x="11835" y="36124"/>
                    <a:pt x="11276" y="36291"/>
                    <a:pt x="10740" y="36469"/>
                  </a:cubicBezTo>
                  <a:cubicBezTo>
                    <a:pt x="13050" y="38398"/>
                    <a:pt x="15836" y="40291"/>
                    <a:pt x="19170" y="42375"/>
                  </a:cubicBezTo>
                  <a:cubicBezTo>
                    <a:pt x="22503" y="40303"/>
                    <a:pt x="25290" y="38398"/>
                    <a:pt x="27587" y="36481"/>
                  </a:cubicBezTo>
                  <a:cubicBezTo>
                    <a:pt x="27052" y="36291"/>
                    <a:pt x="26504" y="36124"/>
                    <a:pt x="25921" y="35981"/>
                  </a:cubicBezTo>
                  <a:cubicBezTo>
                    <a:pt x="24004" y="37505"/>
                    <a:pt x="21753" y="39029"/>
                    <a:pt x="19170" y="40660"/>
                  </a:cubicBezTo>
                  <a:cubicBezTo>
                    <a:pt x="16574" y="39029"/>
                    <a:pt x="14336" y="37505"/>
                    <a:pt x="12407" y="359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9543350" y="2320425"/>
              <a:ext cx="1363900" cy="586725"/>
            </a:xfrm>
            <a:custGeom>
              <a:avLst/>
              <a:gdLst/>
              <a:ahLst/>
              <a:cxnLst/>
              <a:rect l="l" t="t" r="r" b="b"/>
              <a:pathLst>
                <a:path w="54556" h="23469" extrusionOk="0">
                  <a:moveTo>
                    <a:pt x="54554" y="19848"/>
                  </a:moveTo>
                  <a:cubicBezTo>
                    <a:pt x="54554" y="19849"/>
                    <a:pt x="54555" y="19850"/>
                    <a:pt x="54555" y="19850"/>
                  </a:cubicBezTo>
                  <a:cubicBezTo>
                    <a:pt x="54555" y="19850"/>
                    <a:pt x="54555" y="19849"/>
                    <a:pt x="54555" y="19849"/>
                  </a:cubicBezTo>
                  <a:cubicBezTo>
                    <a:pt x="54555" y="19848"/>
                    <a:pt x="54554" y="19848"/>
                    <a:pt x="54554" y="19848"/>
                  </a:cubicBezTo>
                  <a:close/>
                  <a:moveTo>
                    <a:pt x="1" y="19872"/>
                  </a:moveTo>
                  <a:lnTo>
                    <a:pt x="1" y="19872"/>
                  </a:lnTo>
                  <a:cubicBezTo>
                    <a:pt x="1" y="19872"/>
                    <a:pt x="1" y="19872"/>
                    <a:pt x="0" y="19872"/>
                  </a:cubicBezTo>
                  <a:cubicBezTo>
                    <a:pt x="1" y="19872"/>
                    <a:pt x="1" y="19873"/>
                    <a:pt x="1" y="19873"/>
                  </a:cubicBezTo>
                  <a:cubicBezTo>
                    <a:pt x="1" y="19873"/>
                    <a:pt x="1" y="19872"/>
                    <a:pt x="1" y="19872"/>
                  </a:cubicBezTo>
                  <a:close/>
                  <a:moveTo>
                    <a:pt x="27290" y="1"/>
                  </a:moveTo>
                  <a:cubicBezTo>
                    <a:pt x="17515" y="49"/>
                    <a:pt x="10907" y="3918"/>
                    <a:pt x="7025" y="6930"/>
                  </a:cubicBezTo>
                  <a:cubicBezTo>
                    <a:pt x="3126" y="10061"/>
                    <a:pt x="1900" y="12372"/>
                    <a:pt x="1789" y="12372"/>
                  </a:cubicBezTo>
                  <a:cubicBezTo>
                    <a:pt x="1788" y="12372"/>
                    <a:pt x="1787" y="12372"/>
                    <a:pt x="1786" y="12371"/>
                  </a:cubicBezTo>
                  <a:lnTo>
                    <a:pt x="1786" y="12371"/>
                  </a:lnTo>
                  <a:cubicBezTo>
                    <a:pt x="2334" y="12883"/>
                    <a:pt x="2894" y="13395"/>
                    <a:pt x="3453" y="13919"/>
                  </a:cubicBezTo>
                  <a:cubicBezTo>
                    <a:pt x="3096" y="14372"/>
                    <a:pt x="2763" y="14836"/>
                    <a:pt x="2453" y="15300"/>
                  </a:cubicBezTo>
                  <a:cubicBezTo>
                    <a:pt x="854" y="17640"/>
                    <a:pt x="33" y="19840"/>
                    <a:pt x="1" y="19872"/>
                  </a:cubicBezTo>
                  <a:lnTo>
                    <a:pt x="1" y="19872"/>
                  </a:lnTo>
                  <a:cubicBezTo>
                    <a:pt x="1406" y="19587"/>
                    <a:pt x="2811" y="19420"/>
                    <a:pt x="4168" y="19360"/>
                  </a:cubicBezTo>
                  <a:cubicBezTo>
                    <a:pt x="4763" y="20801"/>
                    <a:pt x="5454" y="22170"/>
                    <a:pt x="6216" y="23468"/>
                  </a:cubicBezTo>
                  <a:cubicBezTo>
                    <a:pt x="6728" y="22063"/>
                    <a:pt x="8121" y="19622"/>
                    <a:pt x="9645" y="17813"/>
                  </a:cubicBezTo>
                  <a:cubicBezTo>
                    <a:pt x="11133" y="15955"/>
                    <a:pt x="12740" y="14717"/>
                    <a:pt x="12704" y="14705"/>
                  </a:cubicBezTo>
                  <a:lnTo>
                    <a:pt x="12704" y="14705"/>
                  </a:lnTo>
                  <a:cubicBezTo>
                    <a:pt x="10836" y="15312"/>
                    <a:pt x="8956" y="16169"/>
                    <a:pt x="7123" y="17334"/>
                  </a:cubicBezTo>
                  <a:lnTo>
                    <a:pt x="7123" y="17334"/>
                  </a:lnTo>
                  <a:cubicBezTo>
                    <a:pt x="7236" y="17254"/>
                    <a:pt x="7705" y="16027"/>
                    <a:pt x="10359" y="13526"/>
                  </a:cubicBezTo>
                  <a:cubicBezTo>
                    <a:pt x="13062" y="11181"/>
                    <a:pt x="18098" y="7502"/>
                    <a:pt x="27278" y="7287"/>
                  </a:cubicBezTo>
                  <a:cubicBezTo>
                    <a:pt x="36457" y="7502"/>
                    <a:pt x="41470" y="11181"/>
                    <a:pt x="44196" y="13526"/>
                  </a:cubicBezTo>
                  <a:cubicBezTo>
                    <a:pt x="46744" y="15920"/>
                    <a:pt x="47280" y="17146"/>
                    <a:pt x="47411" y="17324"/>
                  </a:cubicBezTo>
                  <a:cubicBezTo>
                    <a:pt x="45601" y="16158"/>
                    <a:pt x="43720" y="15312"/>
                    <a:pt x="41851" y="14705"/>
                  </a:cubicBezTo>
                  <a:lnTo>
                    <a:pt x="41851" y="14705"/>
                  </a:lnTo>
                  <a:cubicBezTo>
                    <a:pt x="41815" y="14717"/>
                    <a:pt x="43423" y="15955"/>
                    <a:pt x="44911" y="17813"/>
                  </a:cubicBezTo>
                  <a:cubicBezTo>
                    <a:pt x="46447" y="19622"/>
                    <a:pt x="47840" y="22087"/>
                    <a:pt x="48340" y="23468"/>
                  </a:cubicBezTo>
                  <a:cubicBezTo>
                    <a:pt x="49114" y="22170"/>
                    <a:pt x="49792" y="20789"/>
                    <a:pt x="50388" y="19348"/>
                  </a:cubicBezTo>
                  <a:cubicBezTo>
                    <a:pt x="51757" y="19408"/>
                    <a:pt x="53137" y="19563"/>
                    <a:pt x="54554" y="19848"/>
                  </a:cubicBezTo>
                  <a:lnTo>
                    <a:pt x="54554" y="19848"/>
                  </a:lnTo>
                  <a:cubicBezTo>
                    <a:pt x="54521" y="19787"/>
                    <a:pt x="53701" y="17617"/>
                    <a:pt x="52126" y="15312"/>
                  </a:cubicBezTo>
                  <a:cubicBezTo>
                    <a:pt x="51828" y="14848"/>
                    <a:pt x="51495" y="14396"/>
                    <a:pt x="51138" y="13931"/>
                  </a:cubicBezTo>
                  <a:cubicBezTo>
                    <a:pt x="51685" y="13407"/>
                    <a:pt x="52245" y="12907"/>
                    <a:pt x="52805" y="12383"/>
                  </a:cubicBezTo>
                  <a:lnTo>
                    <a:pt x="52805" y="12383"/>
                  </a:lnTo>
                  <a:cubicBezTo>
                    <a:pt x="52804" y="12384"/>
                    <a:pt x="52802" y="12384"/>
                    <a:pt x="52801" y="12384"/>
                  </a:cubicBezTo>
                  <a:cubicBezTo>
                    <a:pt x="52673" y="12384"/>
                    <a:pt x="51455" y="10077"/>
                    <a:pt x="47566" y="6954"/>
                  </a:cubicBezTo>
                  <a:cubicBezTo>
                    <a:pt x="43673" y="3918"/>
                    <a:pt x="37065" y="60"/>
                    <a:pt x="27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11;p38">
            <a:extLst>
              <a:ext uri="{FF2B5EF4-FFF2-40B4-BE49-F238E27FC236}">
                <a16:creationId xmlns:a16="http://schemas.microsoft.com/office/drawing/2014/main" id="{00DB8549-EE13-EB61-F553-CD33FE3124F5}"/>
              </a:ext>
            </a:extLst>
          </p:cNvPr>
          <p:cNvGrpSpPr/>
          <p:nvPr/>
        </p:nvGrpSpPr>
        <p:grpSpPr>
          <a:xfrm>
            <a:off x="14396750" y="445025"/>
            <a:ext cx="4348450" cy="6497615"/>
            <a:chOff x="7277975" y="3134150"/>
            <a:chExt cx="1039750" cy="1343050"/>
          </a:xfrm>
        </p:grpSpPr>
        <p:sp>
          <p:nvSpPr>
            <p:cNvPr id="3" name="Google Shape;512;p38">
              <a:extLst>
                <a:ext uri="{FF2B5EF4-FFF2-40B4-BE49-F238E27FC236}">
                  <a16:creationId xmlns:a16="http://schemas.microsoft.com/office/drawing/2014/main" id="{CEDD220B-2725-9562-D194-74E82E082D9E}"/>
                </a:ext>
              </a:extLst>
            </p:cNvPr>
            <p:cNvSpPr/>
            <p:nvPr/>
          </p:nvSpPr>
          <p:spPr>
            <a:xfrm>
              <a:off x="7277975" y="3134150"/>
              <a:ext cx="1039750" cy="1343050"/>
            </a:xfrm>
            <a:custGeom>
              <a:avLst/>
              <a:gdLst/>
              <a:ahLst/>
              <a:cxnLst/>
              <a:rect l="l" t="t" r="r" b="b"/>
              <a:pathLst>
                <a:path w="41590" h="53722" extrusionOk="0">
                  <a:moveTo>
                    <a:pt x="20599" y="0"/>
                  </a:moveTo>
                  <a:cubicBezTo>
                    <a:pt x="17967" y="0"/>
                    <a:pt x="15407" y="536"/>
                    <a:pt x="13002" y="1608"/>
                  </a:cubicBezTo>
                  <a:lnTo>
                    <a:pt x="12919" y="1631"/>
                  </a:lnTo>
                  <a:cubicBezTo>
                    <a:pt x="11097" y="2441"/>
                    <a:pt x="9192" y="2846"/>
                    <a:pt x="7264" y="2846"/>
                  </a:cubicBezTo>
                  <a:cubicBezTo>
                    <a:pt x="5775" y="2846"/>
                    <a:pt x="4335" y="2608"/>
                    <a:pt x="2989" y="2120"/>
                  </a:cubicBezTo>
                  <a:lnTo>
                    <a:pt x="1" y="1036"/>
                  </a:lnTo>
                  <a:lnTo>
                    <a:pt x="1" y="25599"/>
                  </a:lnTo>
                  <a:cubicBezTo>
                    <a:pt x="1" y="38267"/>
                    <a:pt x="8073" y="49459"/>
                    <a:pt x="20087" y="53459"/>
                  </a:cubicBezTo>
                  <a:lnTo>
                    <a:pt x="20801" y="53721"/>
                  </a:lnTo>
                  <a:lnTo>
                    <a:pt x="21492" y="53483"/>
                  </a:lnTo>
                  <a:cubicBezTo>
                    <a:pt x="30290" y="50554"/>
                    <a:pt x="37255" y="43541"/>
                    <a:pt x="40125" y="34731"/>
                  </a:cubicBezTo>
                  <a:lnTo>
                    <a:pt x="40161" y="34647"/>
                  </a:lnTo>
                  <a:cubicBezTo>
                    <a:pt x="40220" y="34493"/>
                    <a:pt x="40268" y="34350"/>
                    <a:pt x="40303" y="34195"/>
                  </a:cubicBezTo>
                  <a:lnTo>
                    <a:pt x="40327" y="34171"/>
                  </a:lnTo>
                  <a:cubicBezTo>
                    <a:pt x="40363" y="34005"/>
                    <a:pt x="40422" y="33826"/>
                    <a:pt x="40470" y="33659"/>
                  </a:cubicBezTo>
                  <a:lnTo>
                    <a:pt x="40482" y="33624"/>
                  </a:lnTo>
                  <a:cubicBezTo>
                    <a:pt x="40542" y="33445"/>
                    <a:pt x="40589" y="33278"/>
                    <a:pt x="40637" y="33100"/>
                  </a:cubicBezTo>
                  <a:lnTo>
                    <a:pt x="40649" y="33028"/>
                  </a:lnTo>
                  <a:cubicBezTo>
                    <a:pt x="40696" y="32862"/>
                    <a:pt x="40720" y="32695"/>
                    <a:pt x="40768" y="32528"/>
                  </a:cubicBezTo>
                  <a:lnTo>
                    <a:pt x="40780" y="32445"/>
                  </a:lnTo>
                  <a:cubicBezTo>
                    <a:pt x="40815" y="32290"/>
                    <a:pt x="40863" y="32147"/>
                    <a:pt x="40887" y="31980"/>
                  </a:cubicBezTo>
                  <a:lnTo>
                    <a:pt x="40923" y="31861"/>
                  </a:lnTo>
                  <a:lnTo>
                    <a:pt x="41006" y="31421"/>
                  </a:lnTo>
                  <a:lnTo>
                    <a:pt x="41042" y="31278"/>
                  </a:lnTo>
                  <a:cubicBezTo>
                    <a:pt x="41065" y="31135"/>
                    <a:pt x="41101" y="31004"/>
                    <a:pt x="41125" y="30849"/>
                  </a:cubicBezTo>
                  <a:lnTo>
                    <a:pt x="41161" y="30683"/>
                  </a:lnTo>
                  <a:cubicBezTo>
                    <a:pt x="41184" y="30552"/>
                    <a:pt x="41220" y="30421"/>
                    <a:pt x="41232" y="30290"/>
                  </a:cubicBezTo>
                  <a:cubicBezTo>
                    <a:pt x="41244" y="30242"/>
                    <a:pt x="41280" y="30016"/>
                    <a:pt x="41280" y="30016"/>
                  </a:cubicBezTo>
                  <a:cubicBezTo>
                    <a:pt x="41292" y="29909"/>
                    <a:pt x="41304" y="29814"/>
                    <a:pt x="41315" y="29718"/>
                  </a:cubicBezTo>
                  <a:cubicBezTo>
                    <a:pt x="41315" y="29671"/>
                    <a:pt x="41339" y="29611"/>
                    <a:pt x="41339" y="29575"/>
                  </a:cubicBezTo>
                  <a:lnTo>
                    <a:pt x="41351" y="29433"/>
                  </a:lnTo>
                  <a:cubicBezTo>
                    <a:pt x="41363" y="29337"/>
                    <a:pt x="41375" y="29242"/>
                    <a:pt x="41399" y="29135"/>
                  </a:cubicBezTo>
                  <a:cubicBezTo>
                    <a:pt x="41399" y="29099"/>
                    <a:pt x="41423" y="28825"/>
                    <a:pt x="41423" y="28825"/>
                  </a:cubicBezTo>
                  <a:cubicBezTo>
                    <a:pt x="41434" y="28742"/>
                    <a:pt x="41434" y="28647"/>
                    <a:pt x="41458" y="28563"/>
                  </a:cubicBezTo>
                  <a:cubicBezTo>
                    <a:pt x="41458" y="28504"/>
                    <a:pt x="41482" y="28218"/>
                    <a:pt x="41482" y="28218"/>
                  </a:cubicBezTo>
                  <a:cubicBezTo>
                    <a:pt x="41482" y="28147"/>
                    <a:pt x="41494" y="28051"/>
                    <a:pt x="41494" y="27980"/>
                  </a:cubicBezTo>
                  <a:cubicBezTo>
                    <a:pt x="41494" y="27885"/>
                    <a:pt x="41518" y="27813"/>
                    <a:pt x="41518" y="27742"/>
                  </a:cubicBezTo>
                  <a:lnTo>
                    <a:pt x="41530" y="27575"/>
                  </a:lnTo>
                  <a:cubicBezTo>
                    <a:pt x="41530" y="27516"/>
                    <a:pt x="41542" y="27456"/>
                    <a:pt x="41542" y="27397"/>
                  </a:cubicBezTo>
                  <a:cubicBezTo>
                    <a:pt x="41542" y="27313"/>
                    <a:pt x="41554" y="27218"/>
                    <a:pt x="41554" y="27135"/>
                  </a:cubicBezTo>
                  <a:cubicBezTo>
                    <a:pt x="41554" y="27135"/>
                    <a:pt x="41577" y="26873"/>
                    <a:pt x="41577" y="26813"/>
                  </a:cubicBezTo>
                  <a:cubicBezTo>
                    <a:pt x="41577" y="26658"/>
                    <a:pt x="41589" y="26492"/>
                    <a:pt x="41589" y="26337"/>
                  </a:cubicBezTo>
                  <a:lnTo>
                    <a:pt x="41589" y="26218"/>
                  </a:lnTo>
                  <a:lnTo>
                    <a:pt x="41589" y="25623"/>
                  </a:lnTo>
                  <a:lnTo>
                    <a:pt x="41589" y="834"/>
                  </a:lnTo>
                  <a:lnTo>
                    <a:pt x="38541" y="2024"/>
                  </a:lnTo>
                  <a:cubicBezTo>
                    <a:pt x="37684" y="2346"/>
                    <a:pt x="36779" y="2584"/>
                    <a:pt x="35862" y="2727"/>
                  </a:cubicBezTo>
                  <a:cubicBezTo>
                    <a:pt x="35565" y="2763"/>
                    <a:pt x="35231" y="2798"/>
                    <a:pt x="34922" y="2822"/>
                  </a:cubicBezTo>
                  <a:cubicBezTo>
                    <a:pt x="34612" y="2846"/>
                    <a:pt x="34279" y="2858"/>
                    <a:pt x="33969" y="2858"/>
                  </a:cubicBezTo>
                  <a:lnTo>
                    <a:pt x="33957" y="2858"/>
                  </a:lnTo>
                  <a:cubicBezTo>
                    <a:pt x="32029" y="2858"/>
                    <a:pt x="30147" y="2453"/>
                    <a:pt x="28314" y="1655"/>
                  </a:cubicBezTo>
                  <a:lnTo>
                    <a:pt x="28242" y="1620"/>
                  </a:lnTo>
                  <a:cubicBezTo>
                    <a:pt x="28088" y="1548"/>
                    <a:pt x="27945" y="1489"/>
                    <a:pt x="27790" y="1429"/>
                  </a:cubicBezTo>
                  <a:cubicBezTo>
                    <a:pt x="27718" y="1393"/>
                    <a:pt x="27659" y="1381"/>
                    <a:pt x="27599" y="1358"/>
                  </a:cubicBezTo>
                  <a:lnTo>
                    <a:pt x="27480" y="1310"/>
                  </a:lnTo>
                  <a:cubicBezTo>
                    <a:pt x="27421" y="1298"/>
                    <a:pt x="27373" y="1262"/>
                    <a:pt x="27326" y="1250"/>
                  </a:cubicBezTo>
                  <a:cubicBezTo>
                    <a:pt x="27207" y="1203"/>
                    <a:pt x="27087" y="1155"/>
                    <a:pt x="26956" y="1120"/>
                  </a:cubicBezTo>
                  <a:lnTo>
                    <a:pt x="26909" y="1072"/>
                  </a:lnTo>
                  <a:lnTo>
                    <a:pt x="26385" y="929"/>
                  </a:lnTo>
                  <a:cubicBezTo>
                    <a:pt x="24516" y="310"/>
                    <a:pt x="22563" y="0"/>
                    <a:pt x="20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13;p38">
              <a:extLst>
                <a:ext uri="{FF2B5EF4-FFF2-40B4-BE49-F238E27FC236}">
                  <a16:creationId xmlns:a16="http://schemas.microsoft.com/office/drawing/2014/main" id="{51CA223B-9E08-79B7-1AA9-D80DD24D0867}"/>
                </a:ext>
              </a:extLst>
            </p:cNvPr>
            <p:cNvSpPr/>
            <p:nvPr/>
          </p:nvSpPr>
          <p:spPr>
            <a:xfrm>
              <a:off x="7333650" y="3189500"/>
              <a:ext cx="926925" cy="1228450"/>
            </a:xfrm>
            <a:custGeom>
              <a:avLst/>
              <a:gdLst/>
              <a:ahLst/>
              <a:cxnLst/>
              <a:rect l="l" t="t" r="r" b="b"/>
              <a:pathLst>
                <a:path w="37077" h="49138" extrusionOk="0">
                  <a:moveTo>
                    <a:pt x="18373" y="1"/>
                  </a:moveTo>
                  <a:cubicBezTo>
                    <a:pt x="16089" y="1"/>
                    <a:pt x="13806" y="477"/>
                    <a:pt x="11668" y="1430"/>
                  </a:cubicBezTo>
                  <a:lnTo>
                    <a:pt x="11573" y="1477"/>
                  </a:lnTo>
                  <a:cubicBezTo>
                    <a:pt x="9418" y="2421"/>
                    <a:pt x="7186" y="2867"/>
                    <a:pt x="5034" y="2867"/>
                  </a:cubicBezTo>
                  <a:cubicBezTo>
                    <a:pt x="3275" y="2867"/>
                    <a:pt x="1569" y="2569"/>
                    <a:pt x="0" y="2001"/>
                  </a:cubicBezTo>
                  <a:lnTo>
                    <a:pt x="0" y="23385"/>
                  </a:lnTo>
                  <a:cubicBezTo>
                    <a:pt x="0" y="35065"/>
                    <a:pt x="7465" y="45423"/>
                    <a:pt x="18538" y="49138"/>
                  </a:cubicBezTo>
                  <a:cubicBezTo>
                    <a:pt x="29611" y="45447"/>
                    <a:pt x="37076" y="35065"/>
                    <a:pt x="37076" y="23385"/>
                  </a:cubicBezTo>
                  <a:lnTo>
                    <a:pt x="37076" y="1870"/>
                  </a:lnTo>
                  <a:cubicBezTo>
                    <a:pt x="35425" y="2521"/>
                    <a:pt x="33606" y="2862"/>
                    <a:pt x="31722" y="2862"/>
                  </a:cubicBezTo>
                  <a:cubicBezTo>
                    <a:pt x="29570" y="2862"/>
                    <a:pt x="27335" y="2417"/>
                    <a:pt x="25170" y="1477"/>
                  </a:cubicBezTo>
                  <a:lnTo>
                    <a:pt x="25087" y="1430"/>
                  </a:lnTo>
                  <a:cubicBezTo>
                    <a:pt x="22944" y="477"/>
                    <a:pt x="20658" y="1"/>
                    <a:pt x="183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4;p38">
              <a:extLst>
                <a:ext uri="{FF2B5EF4-FFF2-40B4-BE49-F238E27FC236}">
                  <a16:creationId xmlns:a16="http://schemas.microsoft.com/office/drawing/2014/main" id="{5721280A-5103-6869-E84E-2A3A6BB731F2}"/>
                </a:ext>
              </a:extLst>
            </p:cNvPr>
            <p:cNvSpPr/>
            <p:nvPr/>
          </p:nvSpPr>
          <p:spPr>
            <a:xfrm>
              <a:off x="7798875" y="3190100"/>
              <a:ext cx="462300" cy="1226975"/>
            </a:xfrm>
            <a:custGeom>
              <a:avLst/>
              <a:gdLst/>
              <a:ahLst/>
              <a:cxnLst/>
              <a:rect l="l" t="t" r="r" b="b"/>
              <a:pathLst>
                <a:path w="18492" h="49079" extrusionOk="0">
                  <a:moveTo>
                    <a:pt x="1" y="1"/>
                  </a:moveTo>
                  <a:lnTo>
                    <a:pt x="1" y="49078"/>
                  </a:lnTo>
                  <a:cubicBezTo>
                    <a:pt x="11050" y="45363"/>
                    <a:pt x="18491" y="35017"/>
                    <a:pt x="18491" y="23361"/>
                  </a:cubicBezTo>
                  <a:lnTo>
                    <a:pt x="18491" y="1846"/>
                  </a:lnTo>
                  <a:cubicBezTo>
                    <a:pt x="16829" y="2497"/>
                    <a:pt x="15004" y="2838"/>
                    <a:pt x="13116" y="2838"/>
                  </a:cubicBezTo>
                  <a:cubicBezTo>
                    <a:pt x="10961" y="2838"/>
                    <a:pt x="8726" y="2393"/>
                    <a:pt x="6561" y="1453"/>
                  </a:cubicBezTo>
                  <a:lnTo>
                    <a:pt x="6478" y="1406"/>
                  </a:lnTo>
                  <a:cubicBezTo>
                    <a:pt x="4406" y="489"/>
                    <a:pt x="2203" y="2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15;p38">
              <a:extLst>
                <a:ext uri="{FF2B5EF4-FFF2-40B4-BE49-F238E27FC236}">
                  <a16:creationId xmlns:a16="http://schemas.microsoft.com/office/drawing/2014/main" id="{7CFF2137-0FD3-5CCC-6D40-4545E3941B63}"/>
                </a:ext>
              </a:extLst>
            </p:cNvPr>
            <p:cNvSpPr/>
            <p:nvPr/>
          </p:nvSpPr>
          <p:spPr>
            <a:xfrm>
              <a:off x="7352400" y="3208550"/>
              <a:ext cx="890900" cy="1189475"/>
            </a:xfrm>
            <a:custGeom>
              <a:avLst/>
              <a:gdLst/>
              <a:ahLst/>
              <a:cxnLst/>
              <a:rect l="l" t="t" r="r" b="b"/>
              <a:pathLst>
                <a:path w="35636" h="47579" extrusionOk="0">
                  <a:moveTo>
                    <a:pt x="17610" y="727"/>
                  </a:moveTo>
                  <a:cubicBezTo>
                    <a:pt x="19729" y="727"/>
                    <a:pt x="21789" y="1168"/>
                    <a:pt x="23729" y="2025"/>
                  </a:cubicBezTo>
                  <a:lnTo>
                    <a:pt x="23813" y="2073"/>
                  </a:lnTo>
                  <a:cubicBezTo>
                    <a:pt x="26123" y="3085"/>
                    <a:pt x="28516" y="3585"/>
                    <a:pt x="30957" y="3585"/>
                  </a:cubicBezTo>
                  <a:cubicBezTo>
                    <a:pt x="32302" y="3585"/>
                    <a:pt x="33612" y="3430"/>
                    <a:pt x="34862" y="3132"/>
                  </a:cubicBezTo>
                  <a:lnTo>
                    <a:pt x="34862" y="22623"/>
                  </a:lnTo>
                  <a:cubicBezTo>
                    <a:pt x="34862" y="33469"/>
                    <a:pt x="28016" y="43161"/>
                    <a:pt x="17800" y="46792"/>
                  </a:cubicBezTo>
                  <a:cubicBezTo>
                    <a:pt x="7596" y="43161"/>
                    <a:pt x="750" y="33469"/>
                    <a:pt x="750" y="22623"/>
                  </a:cubicBezTo>
                  <a:lnTo>
                    <a:pt x="750" y="3204"/>
                  </a:lnTo>
                  <a:cubicBezTo>
                    <a:pt x="1893" y="3454"/>
                    <a:pt x="3084" y="3585"/>
                    <a:pt x="4263" y="3585"/>
                  </a:cubicBezTo>
                  <a:cubicBezTo>
                    <a:pt x="6704" y="3585"/>
                    <a:pt x="9109" y="3073"/>
                    <a:pt x="11406" y="2073"/>
                  </a:cubicBezTo>
                  <a:lnTo>
                    <a:pt x="11490" y="2025"/>
                  </a:lnTo>
                  <a:cubicBezTo>
                    <a:pt x="13442" y="1156"/>
                    <a:pt x="15502" y="727"/>
                    <a:pt x="17610" y="727"/>
                  </a:cubicBezTo>
                  <a:close/>
                  <a:moveTo>
                    <a:pt x="17645" y="1"/>
                  </a:moveTo>
                  <a:cubicBezTo>
                    <a:pt x="15419" y="1"/>
                    <a:pt x="13264" y="441"/>
                    <a:pt x="11228" y="1358"/>
                  </a:cubicBezTo>
                  <a:lnTo>
                    <a:pt x="11133" y="1394"/>
                  </a:lnTo>
                  <a:cubicBezTo>
                    <a:pt x="8930" y="2358"/>
                    <a:pt x="6632" y="2846"/>
                    <a:pt x="4287" y="2846"/>
                  </a:cubicBezTo>
                  <a:cubicBezTo>
                    <a:pt x="2977" y="2846"/>
                    <a:pt x="1703" y="2692"/>
                    <a:pt x="465" y="2382"/>
                  </a:cubicBezTo>
                  <a:lnTo>
                    <a:pt x="0" y="2263"/>
                  </a:lnTo>
                  <a:lnTo>
                    <a:pt x="0" y="22623"/>
                  </a:lnTo>
                  <a:cubicBezTo>
                    <a:pt x="0" y="33826"/>
                    <a:pt x="7108" y="43852"/>
                    <a:pt x="17681" y="47542"/>
                  </a:cubicBezTo>
                  <a:lnTo>
                    <a:pt x="17800" y="47578"/>
                  </a:lnTo>
                  <a:lnTo>
                    <a:pt x="17955" y="47542"/>
                  </a:lnTo>
                  <a:cubicBezTo>
                    <a:pt x="28528" y="43852"/>
                    <a:pt x="35636" y="33826"/>
                    <a:pt x="35636" y="22623"/>
                  </a:cubicBezTo>
                  <a:lnTo>
                    <a:pt x="35636" y="2156"/>
                  </a:lnTo>
                  <a:lnTo>
                    <a:pt x="35159" y="2287"/>
                  </a:lnTo>
                  <a:cubicBezTo>
                    <a:pt x="33814" y="2668"/>
                    <a:pt x="32421" y="2846"/>
                    <a:pt x="30992" y="2846"/>
                  </a:cubicBezTo>
                  <a:cubicBezTo>
                    <a:pt x="28659" y="2846"/>
                    <a:pt x="26349" y="2370"/>
                    <a:pt x="24146" y="1394"/>
                  </a:cubicBezTo>
                  <a:lnTo>
                    <a:pt x="24051" y="1358"/>
                  </a:lnTo>
                  <a:cubicBezTo>
                    <a:pt x="22015" y="465"/>
                    <a:pt x="19860" y="1"/>
                    <a:pt x="17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6;p38">
              <a:extLst>
                <a:ext uri="{FF2B5EF4-FFF2-40B4-BE49-F238E27FC236}">
                  <a16:creationId xmlns:a16="http://schemas.microsoft.com/office/drawing/2014/main" id="{FB69F26D-379C-6505-FF02-05EB94213FE2}"/>
                </a:ext>
              </a:extLst>
            </p:cNvPr>
            <p:cNvSpPr/>
            <p:nvPr/>
          </p:nvSpPr>
          <p:spPr>
            <a:xfrm>
              <a:off x="7553025" y="3482400"/>
              <a:ext cx="489950" cy="489975"/>
            </a:xfrm>
            <a:custGeom>
              <a:avLst/>
              <a:gdLst/>
              <a:ahLst/>
              <a:cxnLst/>
              <a:rect l="l" t="t" r="r" b="b"/>
              <a:pathLst>
                <a:path w="19598" h="19599" extrusionOk="0">
                  <a:moveTo>
                    <a:pt x="3227" y="1"/>
                  </a:moveTo>
                  <a:lnTo>
                    <a:pt x="3227" y="1084"/>
                  </a:lnTo>
                  <a:cubicBezTo>
                    <a:pt x="4584" y="1489"/>
                    <a:pt x="5691" y="2537"/>
                    <a:pt x="6120" y="3930"/>
                  </a:cubicBezTo>
                  <a:lnTo>
                    <a:pt x="7120" y="7121"/>
                  </a:lnTo>
                  <a:lnTo>
                    <a:pt x="3929" y="6120"/>
                  </a:lnTo>
                  <a:cubicBezTo>
                    <a:pt x="2536" y="5692"/>
                    <a:pt x="1476" y="4585"/>
                    <a:pt x="1084" y="3227"/>
                  </a:cubicBezTo>
                  <a:lnTo>
                    <a:pt x="0" y="3227"/>
                  </a:lnTo>
                  <a:lnTo>
                    <a:pt x="0" y="16372"/>
                  </a:lnTo>
                  <a:lnTo>
                    <a:pt x="1084" y="16372"/>
                  </a:lnTo>
                  <a:cubicBezTo>
                    <a:pt x="1488" y="15014"/>
                    <a:pt x="2536" y="13919"/>
                    <a:pt x="3929" y="13490"/>
                  </a:cubicBezTo>
                  <a:lnTo>
                    <a:pt x="7120" y="12490"/>
                  </a:lnTo>
                  <a:lnTo>
                    <a:pt x="6120" y="15669"/>
                  </a:lnTo>
                  <a:cubicBezTo>
                    <a:pt x="5691" y="17074"/>
                    <a:pt x="4584" y="18134"/>
                    <a:pt x="3227" y="18515"/>
                  </a:cubicBezTo>
                  <a:lnTo>
                    <a:pt x="3227" y="19598"/>
                  </a:lnTo>
                  <a:lnTo>
                    <a:pt x="16371" y="19598"/>
                  </a:lnTo>
                  <a:lnTo>
                    <a:pt x="16371" y="18515"/>
                  </a:lnTo>
                  <a:cubicBezTo>
                    <a:pt x="15014" y="18110"/>
                    <a:pt x="13919" y="17074"/>
                    <a:pt x="13490" y="15669"/>
                  </a:cubicBezTo>
                  <a:lnTo>
                    <a:pt x="12490" y="12490"/>
                  </a:lnTo>
                  <a:lnTo>
                    <a:pt x="15669" y="13490"/>
                  </a:lnTo>
                  <a:cubicBezTo>
                    <a:pt x="17074" y="13919"/>
                    <a:pt x="18133" y="15014"/>
                    <a:pt x="18514" y="16372"/>
                  </a:cubicBezTo>
                  <a:lnTo>
                    <a:pt x="19598" y="16372"/>
                  </a:lnTo>
                  <a:lnTo>
                    <a:pt x="19598" y="3227"/>
                  </a:lnTo>
                  <a:lnTo>
                    <a:pt x="18514" y="3227"/>
                  </a:lnTo>
                  <a:cubicBezTo>
                    <a:pt x="18110" y="4585"/>
                    <a:pt x="17074" y="5692"/>
                    <a:pt x="15669" y="6120"/>
                  </a:cubicBezTo>
                  <a:lnTo>
                    <a:pt x="12490" y="7121"/>
                  </a:lnTo>
                  <a:lnTo>
                    <a:pt x="13490" y="3930"/>
                  </a:lnTo>
                  <a:cubicBezTo>
                    <a:pt x="13919" y="2537"/>
                    <a:pt x="15014" y="1477"/>
                    <a:pt x="16371" y="1084"/>
                  </a:cubicBezTo>
                  <a:lnTo>
                    <a:pt x="16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7;p38">
              <a:extLst>
                <a:ext uri="{FF2B5EF4-FFF2-40B4-BE49-F238E27FC236}">
                  <a16:creationId xmlns:a16="http://schemas.microsoft.com/office/drawing/2014/main" id="{0544CA4A-897B-FD72-2E45-4D038C164BC6}"/>
                </a:ext>
              </a:extLst>
            </p:cNvPr>
            <p:cNvSpPr/>
            <p:nvPr/>
          </p:nvSpPr>
          <p:spPr>
            <a:xfrm>
              <a:off x="7564625" y="3494900"/>
              <a:ext cx="465250" cy="465575"/>
            </a:xfrm>
            <a:custGeom>
              <a:avLst/>
              <a:gdLst/>
              <a:ahLst/>
              <a:cxnLst/>
              <a:rect l="l" t="t" r="r" b="b"/>
              <a:pathLst>
                <a:path w="18610" h="18623" extrusionOk="0">
                  <a:moveTo>
                    <a:pt x="3227" y="1"/>
                  </a:moveTo>
                  <a:lnTo>
                    <a:pt x="3227" y="239"/>
                  </a:lnTo>
                  <a:cubicBezTo>
                    <a:pt x="4596" y="763"/>
                    <a:pt x="5656" y="1882"/>
                    <a:pt x="6096" y="3299"/>
                  </a:cubicBezTo>
                  <a:lnTo>
                    <a:pt x="7370" y="7371"/>
                  </a:lnTo>
                  <a:lnTo>
                    <a:pt x="7370" y="7371"/>
                  </a:lnTo>
                  <a:lnTo>
                    <a:pt x="3287" y="6109"/>
                  </a:lnTo>
                  <a:cubicBezTo>
                    <a:pt x="1870" y="5656"/>
                    <a:pt x="751" y="4608"/>
                    <a:pt x="239" y="3239"/>
                  </a:cubicBezTo>
                  <a:lnTo>
                    <a:pt x="0" y="3239"/>
                  </a:lnTo>
                  <a:lnTo>
                    <a:pt x="0" y="15395"/>
                  </a:lnTo>
                  <a:lnTo>
                    <a:pt x="239" y="15395"/>
                  </a:lnTo>
                  <a:cubicBezTo>
                    <a:pt x="751" y="14026"/>
                    <a:pt x="1870" y="12967"/>
                    <a:pt x="3287" y="12526"/>
                  </a:cubicBezTo>
                  <a:lnTo>
                    <a:pt x="7370" y="11264"/>
                  </a:lnTo>
                  <a:lnTo>
                    <a:pt x="7370" y="11264"/>
                  </a:lnTo>
                  <a:lnTo>
                    <a:pt x="6096" y="15336"/>
                  </a:lnTo>
                  <a:cubicBezTo>
                    <a:pt x="5656" y="16753"/>
                    <a:pt x="4596" y="17872"/>
                    <a:pt x="3227" y="18384"/>
                  </a:cubicBezTo>
                  <a:lnTo>
                    <a:pt x="3227" y="18622"/>
                  </a:lnTo>
                  <a:lnTo>
                    <a:pt x="15383" y="18622"/>
                  </a:lnTo>
                  <a:lnTo>
                    <a:pt x="15383" y="18384"/>
                  </a:lnTo>
                  <a:cubicBezTo>
                    <a:pt x="14014" y="17872"/>
                    <a:pt x="12954" y="16753"/>
                    <a:pt x="12514" y="15336"/>
                  </a:cubicBezTo>
                  <a:lnTo>
                    <a:pt x="11252" y="11264"/>
                  </a:lnTo>
                  <a:lnTo>
                    <a:pt x="15324" y="12526"/>
                  </a:lnTo>
                  <a:cubicBezTo>
                    <a:pt x="16741" y="12967"/>
                    <a:pt x="17860" y="14026"/>
                    <a:pt x="18384" y="15395"/>
                  </a:cubicBezTo>
                  <a:lnTo>
                    <a:pt x="18610" y="15395"/>
                  </a:lnTo>
                  <a:lnTo>
                    <a:pt x="18610" y="3239"/>
                  </a:lnTo>
                  <a:lnTo>
                    <a:pt x="18384" y="3239"/>
                  </a:lnTo>
                  <a:cubicBezTo>
                    <a:pt x="17860" y="4608"/>
                    <a:pt x="16741" y="5656"/>
                    <a:pt x="15324" y="6109"/>
                  </a:cubicBezTo>
                  <a:lnTo>
                    <a:pt x="11252" y="7371"/>
                  </a:lnTo>
                  <a:lnTo>
                    <a:pt x="12514" y="3299"/>
                  </a:lnTo>
                  <a:cubicBezTo>
                    <a:pt x="12954" y="1882"/>
                    <a:pt x="14014" y="763"/>
                    <a:pt x="15383" y="239"/>
                  </a:cubicBezTo>
                  <a:lnTo>
                    <a:pt x="15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8;p38">
              <a:extLst>
                <a:ext uri="{FF2B5EF4-FFF2-40B4-BE49-F238E27FC236}">
                  <a16:creationId xmlns:a16="http://schemas.microsoft.com/office/drawing/2014/main" id="{A823B2F6-DA31-040C-77E4-409C4DD9812B}"/>
                </a:ext>
              </a:extLst>
            </p:cNvPr>
            <p:cNvSpPr/>
            <p:nvPr/>
          </p:nvSpPr>
          <p:spPr>
            <a:xfrm>
              <a:off x="7576525" y="3506525"/>
              <a:ext cx="441750" cy="442025"/>
            </a:xfrm>
            <a:custGeom>
              <a:avLst/>
              <a:gdLst/>
              <a:ahLst/>
              <a:cxnLst/>
              <a:rect l="l" t="t" r="r" b="b"/>
              <a:pathLst>
                <a:path w="17670" h="17681" extrusionOk="0">
                  <a:moveTo>
                    <a:pt x="4216" y="0"/>
                  </a:moveTo>
                  <a:cubicBezTo>
                    <a:pt x="5085" y="655"/>
                    <a:pt x="5740" y="1584"/>
                    <a:pt x="6085" y="2667"/>
                  </a:cubicBezTo>
                  <a:lnTo>
                    <a:pt x="7633" y="7644"/>
                  </a:lnTo>
                  <a:lnTo>
                    <a:pt x="2656" y="6096"/>
                  </a:lnTo>
                  <a:cubicBezTo>
                    <a:pt x="1572" y="5751"/>
                    <a:pt x="656" y="5096"/>
                    <a:pt x="1" y="4215"/>
                  </a:cubicBezTo>
                  <a:lnTo>
                    <a:pt x="1" y="13454"/>
                  </a:lnTo>
                  <a:cubicBezTo>
                    <a:pt x="656" y="12585"/>
                    <a:pt x="1572" y="11930"/>
                    <a:pt x="2656" y="11585"/>
                  </a:cubicBezTo>
                  <a:lnTo>
                    <a:pt x="7633" y="10037"/>
                  </a:lnTo>
                  <a:lnTo>
                    <a:pt x="6085" y="15002"/>
                  </a:lnTo>
                  <a:cubicBezTo>
                    <a:pt x="5740" y="16097"/>
                    <a:pt x="5085" y="17014"/>
                    <a:pt x="4216" y="17669"/>
                  </a:cubicBezTo>
                  <a:lnTo>
                    <a:pt x="4216" y="17681"/>
                  </a:lnTo>
                  <a:lnTo>
                    <a:pt x="13455" y="17681"/>
                  </a:lnTo>
                  <a:cubicBezTo>
                    <a:pt x="12574" y="17026"/>
                    <a:pt x="11919" y="16109"/>
                    <a:pt x="11574" y="15026"/>
                  </a:cubicBezTo>
                  <a:lnTo>
                    <a:pt x="10026" y="10049"/>
                  </a:lnTo>
                  <a:lnTo>
                    <a:pt x="10026" y="10049"/>
                  </a:lnTo>
                  <a:lnTo>
                    <a:pt x="15003" y="11597"/>
                  </a:lnTo>
                  <a:cubicBezTo>
                    <a:pt x="16086" y="11942"/>
                    <a:pt x="17015" y="12597"/>
                    <a:pt x="17670" y="13478"/>
                  </a:cubicBezTo>
                  <a:lnTo>
                    <a:pt x="17670" y="4215"/>
                  </a:lnTo>
                  <a:cubicBezTo>
                    <a:pt x="17015" y="5096"/>
                    <a:pt x="16086" y="5751"/>
                    <a:pt x="15003" y="6096"/>
                  </a:cubicBezTo>
                  <a:lnTo>
                    <a:pt x="10026" y="7644"/>
                  </a:lnTo>
                  <a:lnTo>
                    <a:pt x="11574" y="2667"/>
                  </a:lnTo>
                  <a:cubicBezTo>
                    <a:pt x="11919" y="1584"/>
                    <a:pt x="12574" y="655"/>
                    <a:pt x="134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519;p38">
            <a:extLst>
              <a:ext uri="{FF2B5EF4-FFF2-40B4-BE49-F238E27FC236}">
                <a16:creationId xmlns:a16="http://schemas.microsoft.com/office/drawing/2014/main" id="{2B9004B3-577C-747F-BE78-33F33E14505D}"/>
              </a:ext>
            </a:extLst>
          </p:cNvPr>
          <p:cNvGrpSpPr/>
          <p:nvPr/>
        </p:nvGrpSpPr>
        <p:grpSpPr>
          <a:xfrm>
            <a:off x="-10287000" y="4931896"/>
            <a:ext cx="6347823" cy="5850403"/>
            <a:chOff x="4244275" y="1590200"/>
            <a:chExt cx="1252850" cy="1371625"/>
          </a:xfrm>
        </p:grpSpPr>
        <p:sp>
          <p:nvSpPr>
            <p:cNvPr id="11" name="Google Shape;520;p38">
              <a:extLst>
                <a:ext uri="{FF2B5EF4-FFF2-40B4-BE49-F238E27FC236}">
                  <a16:creationId xmlns:a16="http://schemas.microsoft.com/office/drawing/2014/main" id="{5F017547-E4C0-E2FC-5725-45C9D4CBB701}"/>
                </a:ext>
              </a:extLst>
            </p:cNvPr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1;p38">
              <a:extLst>
                <a:ext uri="{FF2B5EF4-FFF2-40B4-BE49-F238E27FC236}">
                  <a16:creationId xmlns:a16="http://schemas.microsoft.com/office/drawing/2014/main" id="{536B1E68-F59C-777E-6DC9-5334D5501753}"/>
                </a:ext>
              </a:extLst>
            </p:cNvPr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2;p38">
              <a:extLst>
                <a:ext uri="{FF2B5EF4-FFF2-40B4-BE49-F238E27FC236}">
                  <a16:creationId xmlns:a16="http://schemas.microsoft.com/office/drawing/2014/main" id="{FDB35098-5ACA-4BFC-986C-0FDE02672EAB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3;p38">
              <a:extLst>
                <a:ext uri="{FF2B5EF4-FFF2-40B4-BE49-F238E27FC236}">
                  <a16:creationId xmlns:a16="http://schemas.microsoft.com/office/drawing/2014/main" id="{BDA6F21B-FCAD-2557-0031-DC8574B9EEF7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4;p38">
              <a:extLst>
                <a:ext uri="{FF2B5EF4-FFF2-40B4-BE49-F238E27FC236}">
                  <a16:creationId xmlns:a16="http://schemas.microsoft.com/office/drawing/2014/main" id="{04094BFC-0B6A-CC7B-461B-57B54E4197EE}"/>
                </a:ext>
              </a:extLst>
            </p:cNvPr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5;p38">
              <a:extLst>
                <a:ext uri="{FF2B5EF4-FFF2-40B4-BE49-F238E27FC236}">
                  <a16:creationId xmlns:a16="http://schemas.microsoft.com/office/drawing/2014/main" id="{5720F015-4EC4-A352-9986-0916A339808B}"/>
                </a:ext>
              </a:extLst>
            </p:cNvPr>
            <p:cNvSpPr/>
            <p:nvPr/>
          </p:nvSpPr>
          <p:spPr>
            <a:xfrm>
              <a:off x="4492800" y="1843225"/>
              <a:ext cx="699825" cy="942975"/>
            </a:xfrm>
            <a:custGeom>
              <a:avLst/>
              <a:gdLst/>
              <a:ahLst/>
              <a:cxnLst/>
              <a:rect l="l" t="t" r="r" b="b"/>
              <a:pathLst>
                <a:path w="27993" h="37719" fill="none" extrusionOk="0">
                  <a:moveTo>
                    <a:pt x="13991" y="37719"/>
                  </a:moveTo>
                  <a:cubicBezTo>
                    <a:pt x="9574" y="35612"/>
                    <a:pt x="1" y="29789"/>
                    <a:pt x="1" y="23884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84"/>
                  </a:lnTo>
                  <a:cubicBezTo>
                    <a:pt x="27981" y="29801"/>
                    <a:pt x="18396" y="35612"/>
                    <a:pt x="13991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6;p38">
              <a:extLst>
                <a:ext uri="{FF2B5EF4-FFF2-40B4-BE49-F238E27FC236}">
                  <a16:creationId xmlns:a16="http://schemas.microsoft.com/office/drawing/2014/main" id="{5BA3957F-19F0-89D3-1E6F-65640BBC3CF0}"/>
                </a:ext>
              </a:extLst>
            </p:cNvPr>
            <p:cNvSpPr/>
            <p:nvPr/>
          </p:nvSpPr>
          <p:spPr>
            <a:xfrm>
              <a:off x="4381213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7;p38">
              <a:extLst>
                <a:ext uri="{FF2B5EF4-FFF2-40B4-BE49-F238E27FC236}">
                  <a16:creationId xmlns:a16="http://schemas.microsoft.com/office/drawing/2014/main" id="{27FB370F-741E-6A22-09A8-E1CB2F2B6BE7}"/>
                </a:ext>
              </a:extLst>
            </p:cNvPr>
            <p:cNvSpPr/>
            <p:nvPr/>
          </p:nvSpPr>
          <p:spPr>
            <a:xfrm>
              <a:off x="455086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8;p38">
              <a:extLst>
                <a:ext uri="{FF2B5EF4-FFF2-40B4-BE49-F238E27FC236}">
                  <a16:creationId xmlns:a16="http://schemas.microsoft.com/office/drawing/2014/main" id="{DC85C035-A385-5CAC-8E7F-D0308B716E08}"/>
                </a:ext>
              </a:extLst>
            </p:cNvPr>
            <p:cNvSpPr/>
            <p:nvPr/>
          </p:nvSpPr>
          <p:spPr>
            <a:xfrm>
              <a:off x="4720538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9;p38">
              <a:extLst>
                <a:ext uri="{FF2B5EF4-FFF2-40B4-BE49-F238E27FC236}">
                  <a16:creationId xmlns:a16="http://schemas.microsoft.com/office/drawing/2014/main" id="{4CF91BC9-DEE5-7ED8-896A-772A63BC51ED}"/>
                </a:ext>
              </a:extLst>
            </p:cNvPr>
            <p:cNvSpPr/>
            <p:nvPr/>
          </p:nvSpPr>
          <p:spPr>
            <a:xfrm>
              <a:off x="4890188" y="1662825"/>
              <a:ext cx="74150" cy="9527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0;p38">
              <a:extLst>
                <a:ext uri="{FF2B5EF4-FFF2-40B4-BE49-F238E27FC236}">
                  <a16:creationId xmlns:a16="http://schemas.microsoft.com/office/drawing/2014/main" id="{9143988E-C002-C100-310D-94A7FBAE8401}"/>
                </a:ext>
              </a:extLst>
            </p:cNvPr>
            <p:cNvSpPr/>
            <p:nvPr/>
          </p:nvSpPr>
          <p:spPr>
            <a:xfrm>
              <a:off x="5059863" y="1662825"/>
              <a:ext cx="74125" cy="9527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1;p38">
              <a:extLst>
                <a:ext uri="{FF2B5EF4-FFF2-40B4-BE49-F238E27FC236}">
                  <a16:creationId xmlns:a16="http://schemas.microsoft.com/office/drawing/2014/main" id="{A202733A-FC91-1DA4-9B40-064A15B16556}"/>
                </a:ext>
              </a:extLst>
            </p:cNvPr>
            <p:cNvSpPr/>
            <p:nvPr/>
          </p:nvSpPr>
          <p:spPr>
            <a:xfrm>
              <a:off x="522951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2;p38">
              <a:extLst>
                <a:ext uri="{FF2B5EF4-FFF2-40B4-BE49-F238E27FC236}">
                  <a16:creationId xmlns:a16="http://schemas.microsoft.com/office/drawing/2014/main" id="{829989FF-A32B-4F86-7C55-2B5B768265A0}"/>
                </a:ext>
              </a:extLst>
            </p:cNvPr>
            <p:cNvSpPr/>
            <p:nvPr/>
          </p:nvSpPr>
          <p:spPr>
            <a:xfrm>
              <a:off x="4625575" y="2087600"/>
              <a:ext cx="148250" cy="420300"/>
            </a:xfrm>
            <a:custGeom>
              <a:avLst/>
              <a:gdLst/>
              <a:ahLst/>
              <a:cxnLst/>
              <a:rect l="l" t="t" r="r" b="b"/>
              <a:pathLst>
                <a:path w="5930" h="16812" extrusionOk="0">
                  <a:moveTo>
                    <a:pt x="572" y="0"/>
                  </a:moveTo>
                  <a:lnTo>
                    <a:pt x="0" y="16812"/>
                  </a:lnTo>
                  <a:lnTo>
                    <a:pt x="5929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3;p38">
              <a:extLst>
                <a:ext uri="{FF2B5EF4-FFF2-40B4-BE49-F238E27FC236}">
                  <a16:creationId xmlns:a16="http://schemas.microsoft.com/office/drawing/2014/main" id="{CEEC4DAE-6FBD-2826-684A-B695B01CEA9C}"/>
                </a:ext>
              </a:extLst>
            </p:cNvPr>
            <p:cNvSpPr/>
            <p:nvPr/>
          </p:nvSpPr>
          <p:spPr>
            <a:xfrm>
              <a:off x="46095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98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72" y="1"/>
                  </a:lnTo>
                  <a:lnTo>
                    <a:pt x="6572" y="822"/>
                  </a:lnTo>
                  <a:lnTo>
                    <a:pt x="5739" y="822"/>
                  </a:lnTo>
                  <a:lnTo>
                    <a:pt x="5739" y="1"/>
                  </a:lnTo>
                  <a:lnTo>
                    <a:pt x="4870" y="1"/>
                  </a:lnTo>
                  <a:lnTo>
                    <a:pt x="4870" y="822"/>
                  </a:lnTo>
                  <a:lnTo>
                    <a:pt x="4036" y="822"/>
                  </a:lnTo>
                  <a:lnTo>
                    <a:pt x="4036" y="1"/>
                  </a:lnTo>
                  <a:lnTo>
                    <a:pt x="3179" y="1"/>
                  </a:lnTo>
                  <a:lnTo>
                    <a:pt x="3179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4;p38">
              <a:extLst>
                <a:ext uri="{FF2B5EF4-FFF2-40B4-BE49-F238E27FC236}">
                  <a16:creationId xmlns:a16="http://schemas.microsoft.com/office/drawing/2014/main" id="{C1832A7D-5CD3-2248-6AA9-6EBF20CF3C1B}"/>
                </a:ext>
              </a:extLst>
            </p:cNvPr>
            <p:cNvSpPr/>
            <p:nvPr/>
          </p:nvSpPr>
          <p:spPr>
            <a:xfrm>
              <a:off x="46095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5;p38">
              <a:extLst>
                <a:ext uri="{FF2B5EF4-FFF2-40B4-BE49-F238E27FC236}">
                  <a16:creationId xmlns:a16="http://schemas.microsoft.com/office/drawing/2014/main" id="{7A25D9C4-8A63-BCAA-B599-5834A07DD8AA}"/>
                </a:ext>
              </a:extLst>
            </p:cNvPr>
            <p:cNvSpPr/>
            <p:nvPr/>
          </p:nvSpPr>
          <p:spPr>
            <a:xfrm>
              <a:off x="46095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6;p38">
              <a:extLst>
                <a:ext uri="{FF2B5EF4-FFF2-40B4-BE49-F238E27FC236}">
                  <a16:creationId xmlns:a16="http://schemas.microsoft.com/office/drawing/2014/main" id="{07E3E65C-76A9-280B-8A35-944DB425649A}"/>
                </a:ext>
              </a:extLst>
            </p:cNvPr>
            <p:cNvSpPr/>
            <p:nvPr/>
          </p:nvSpPr>
          <p:spPr>
            <a:xfrm>
              <a:off x="4916975" y="2087600"/>
              <a:ext cx="147650" cy="420300"/>
            </a:xfrm>
            <a:custGeom>
              <a:avLst/>
              <a:gdLst/>
              <a:ahLst/>
              <a:cxnLst/>
              <a:rect l="l" t="t" r="r" b="b"/>
              <a:pathLst>
                <a:path w="5906" h="16812" extrusionOk="0">
                  <a:moveTo>
                    <a:pt x="560" y="0"/>
                  </a:moveTo>
                  <a:lnTo>
                    <a:pt x="0" y="16812"/>
                  </a:lnTo>
                  <a:lnTo>
                    <a:pt x="5906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7;p38">
              <a:extLst>
                <a:ext uri="{FF2B5EF4-FFF2-40B4-BE49-F238E27FC236}">
                  <a16:creationId xmlns:a16="http://schemas.microsoft.com/office/drawing/2014/main" id="{532A8569-0EDE-6DCD-A7E2-1862F15D4B05}"/>
                </a:ext>
              </a:extLst>
            </p:cNvPr>
            <p:cNvSpPr/>
            <p:nvPr/>
          </p:nvSpPr>
          <p:spPr>
            <a:xfrm>
              <a:off x="49009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86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49" y="1"/>
                  </a:lnTo>
                  <a:lnTo>
                    <a:pt x="6549" y="822"/>
                  </a:lnTo>
                  <a:lnTo>
                    <a:pt x="5727" y="822"/>
                  </a:lnTo>
                  <a:lnTo>
                    <a:pt x="5727" y="1"/>
                  </a:lnTo>
                  <a:lnTo>
                    <a:pt x="4858" y="1"/>
                  </a:lnTo>
                  <a:lnTo>
                    <a:pt x="4858" y="822"/>
                  </a:lnTo>
                  <a:lnTo>
                    <a:pt x="4037" y="822"/>
                  </a:lnTo>
                  <a:lnTo>
                    <a:pt x="4037" y="1"/>
                  </a:lnTo>
                  <a:lnTo>
                    <a:pt x="3156" y="1"/>
                  </a:lnTo>
                  <a:lnTo>
                    <a:pt x="3156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8;p38">
              <a:extLst>
                <a:ext uri="{FF2B5EF4-FFF2-40B4-BE49-F238E27FC236}">
                  <a16:creationId xmlns:a16="http://schemas.microsoft.com/office/drawing/2014/main" id="{A17901EF-A478-22EA-7A76-8492EDFD31D0}"/>
                </a:ext>
              </a:extLst>
            </p:cNvPr>
            <p:cNvSpPr/>
            <p:nvPr/>
          </p:nvSpPr>
          <p:spPr>
            <a:xfrm>
              <a:off x="49009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9;p38">
              <a:extLst>
                <a:ext uri="{FF2B5EF4-FFF2-40B4-BE49-F238E27FC236}">
                  <a16:creationId xmlns:a16="http://schemas.microsoft.com/office/drawing/2014/main" id="{F991E4C5-99BD-3344-B70C-6709E22509EE}"/>
                </a:ext>
              </a:extLst>
            </p:cNvPr>
            <p:cNvSpPr/>
            <p:nvPr/>
          </p:nvSpPr>
          <p:spPr>
            <a:xfrm>
              <a:off x="49009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3D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0;p38">
              <a:extLst>
                <a:ext uri="{FF2B5EF4-FFF2-40B4-BE49-F238E27FC236}">
                  <a16:creationId xmlns:a16="http://schemas.microsoft.com/office/drawing/2014/main" id="{18433582-1677-195C-7F57-5D3D39EAF232}"/>
                </a:ext>
              </a:extLst>
            </p:cNvPr>
            <p:cNvSpPr/>
            <p:nvPr/>
          </p:nvSpPr>
          <p:spPr>
            <a:xfrm>
              <a:off x="463687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98" y="798"/>
                  </a:lnTo>
                  <a:lnTo>
                    <a:pt x="1" y="1227"/>
                  </a:lnTo>
                  <a:lnTo>
                    <a:pt x="798" y="1667"/>
                  </a:lnTo>
                  <a:lnTo>
                    <a:pt x="1227" y="2465"/>
                  </a:lnTo>
                  <a:lnTo>
                    <a:pt x="1667" y="1667"/>
                  </a:lnTo>
                  <a:lnTo>
                    <a:pt x="2453" y="1227"/>
                  </a:lnTo>
                  <a:lnTo>
                    <a:pt x="1667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1;p38">
              <a:extLst>
                <a:ext uri="{FF2B5EF4-FFF2-40B4-BE49-F238E27FC236}">
                  <a16:creationId xmlns:a16="http://schemas.microsoft.com/office/drawing/2014/main" id="{102AC06C-2DA1-2C78-743D-78688ACDCBBF}"/>
                </a:ext>
              </a:extLst>
            </p:cNvPr>
            <p:cNvSpPr/>
            <p:nvPr/>
          </p:nvSpPr>
          <p:spPr>
            <a:xfrm>
              <a:off x="4811600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86" y="798"/>
                  </a:lnTo>
                  <a:lnTo>
                    <a:pt x="1" y="1227"/>
                  </a:lnTo>
                  <a:lnTo>
                    <a:pt x="786" y="1667"/>
                  </a:lnTo>
                  <a:lnTo>
                    <a:pt x="1227" y="2465"/>
                  </a:lnTo>
                  <a:lnTo>
                    <a:pt x="1656" y="1667"/>
                  </a:lnTo>
                  <a:lnTo>
                    <a:pt x="2453" y="1227"/>
                  </a:lnTo>
                  <a:lnTo>
                    <a:pt x="1656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2;p38">
              <a:extLst>
                <a:ext uri="{FF2B5EF4-FFF2-40B4-BE49-F238E27FC236}">
                  <a16:creationId xmlns:a16="http://schemas.microsoft.com/office/drawing/2014/main" id="{2B054DA5-B063-6BF1-5372-07EBD482FCE3}"/>
                </a:ext>
              </a:extLst>
            </p:cNvPr>
            <p:cNvSpPr/>
            <p:nvPr/>
          </p:nvSpPr>
          <p:spPr>
            <a:xfrm>
              <a:off x="4811600" y="2623975"/>
              <a:ext cx="61350" cy="61925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3;p38">
              <a:extLst>
                <a:ext uri="{FF2B5EF4-FFF2-40B4-BE49-F238E27FC236}">
                  <a16:creationId xmlns:a16="http://schemas.microsoft.com/office/drawing/2014/main" id="{A64E2972-AA32-74BE-8709-EE191FF92144}"/>
                </a:ext>
              </a:extLst>
            </p:cNvPr>
            <p:cNvSpPr/>
            <p:nvPr/>
          </p:nvSpPr>
          <p:spPr>
            <a:xfrm>
              <a:off x="498572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39" y="0"/>
                  </a:moveTo>
                  <a:lnTo>
                    <a:pt x="787" y="798"/>
                  </a:lnTo>
                  <a:lnTo>
                    <a:pt x="1" y="1227"/>
                  </a:lnTo>
                  <a:lnTo>
                    <a:pt x="787" y="1667"/>
                  </a:lnTo>
                  <a:lnTo>
                    <a:pt x="1239" y="2465"/>
                  </a:lnTo>
                  <a:lnTo>
                    <a:pt x="1668" y="1667"/>
                  </a:lnTo>
                  <a:lnTo>
                    <a:pt x="2453" y="1227"/>
                  </a:lnTo>
                  <a:lnTo>
                    <a:pt x="1668" y="79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44;p38">
            <a:extLst>
              <a:ext uri="{FF2B5EF4-FFF2-40B4-BE49-F238E27FC236}">
                <a16:creationId xmlns:a16="http://schemas.microsoft.com/office/drawing/2014/main" id="{5FD2CB5B-1AB8-7220-A809-80E5A140B20A}"/>
              </a:ext>
            </a:extLst>
          </p:cNvPr>
          <p:cNvGrpSpPr/>
          <p:nvPr/>
        </p:nvGrpSpPr>
        <p:grpSpPr>
          <a:xfrm>
            <a:off x="-2848415" y="-6300093"/>
            <a:ext cx="5090077" cy="4903545"/>
            <a:chOff x="4308275" y="3155275"/>
            <a:chExt cx="1125450" cy="1299300"/>
          </a:xfrm>
        </p:grpSpPr>
        <p:sp>
          <p:nvSpPr>
            <p:cNvPr id="36" name="Google Shape;545;p38">
              <a:extLst>
                <a:ext uri="{FF2B5EF4-FFF2-40B4-BE49-F238E27FC236}">
                  <a16:creationId xmlns:a16="http://schemas.microsoft.com/office/drawing/2014/main" id="{C24486A6-0163-C235-1A8B-B98E0AFAA473}"/>
                </a:ext>
              </a:extLst>
            </p:cNvPr>
            <p:cNvSpPr/>
            <p:nvPr/>
          </p:nvSpPr>
          <p:spPr>
            <a:xfrm>
              <a:off x="4308275" y="3155275"/>
              <a:ext cx="1125450" cy="1299300"/>
            </a:xfrm>
            <a:custGeom>
              <a:avLst/>
              <a:gdLst/>
              <a:ahLst/>
              <a:cxnLst/>
              <a:rect l="l" t="t" r="r" b="b"/>
              <a:pathLst>
                <a:path w="45018" h="51972" extrusionOk="0">
                  <a:moveTo>
                    <a:pt x="5513" y="1"/>
                  </a:moveTo>
                  <a:lnTo>
                    <a:pt x="5917" y="2596"/>
                  </a:lnTo>
                  <a:cubicBezTo>
                    <a:pt x="5965" y="2894"/>
                    <a:pt x="5989" y="3203"/>
                    <a:pt x="5989" y="3501"/>
                  </a:cubicBezTo>
                  <a:cubicBezTo>
                    <a:pt x="5989" y="6109"/>
                    <a:pt x="4346" y="8359"/>
                    <a:pt x="1857" y="9097"/>
                  </a:cubicBezTo>
                  <a:lnTo>
                    <a:pt x="0" y="9669"/>
                  </a:lnTo>
                  <a:lnTo>
                    <a:pt x="298" y="11585"/>
                  </a:lnTo>
                  <a:cubicBezTo>
                    <a:pt x="1691" y="20467"/>
                    <a:pt x="2524" y="26171"/>
                    <a:pt x="2667" y="27623"/>
                  </a:cubicBezTo>
                  <a:cubicBezTo>
                    <a:pt x="3679" y="38624"/>
                    <a:pt x="11061" y="48078"/>
                    <a:pt x="21479" y="51721"/>
                  </a:cubicBezTo>
                  <a:lnTo>
                    <a:pt x="22181" y="51971"/>
                  </a:lnTo>
                  <a:lnTo>
                    <a:pt x="22932" y="51721"/>
                  </a:lnTo>
                  <a:cubicBezTo>
                    <a:pt x="33099" y="48161"/>
                    <a:pt x="40446" y="38958"/>
                    <a:pt x="41672" y="28266"/>
                  </a:cubicBezTo>
                  <a:cubicBezTo>
                    <a:pt x="41767" y="27468"/>
                    <a:pt x="42279" y="24230"/>
                    <a:pt x="44660" y="11574"/>
                  </a:cubicBezTo>
                  <a:lnTo>
                    <a:pt x="45018" y="9669"/>
                  </a:lnTo>
                  <a:lnTo>
                    <a:pt x="43172" y="9038"/>
                  </a:lnTo>
                  <a:cubicBezTo>
                    <a:pt x="40791" y="8240"/>
                    <a:pt x="39195" y="6001"/>
                    <a:pt x="39195" y="3489"/>
                  </a:cubicBezTo>
                  <a:cubicBezTo>
                    <a:pt x="39195" y="3203"/>
                    <a:pt x="39219" y="2918"/>
                    <a:pt x="39255" y="2644"/>
                  </a:cubicBezTo>
                  <a:lnTo>
                    <a:pt x="39624" y="96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76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6;p38">
              <a:extLst>
                <a:ext uri="{FF2B5EF4-FFF2-40B4-BE49-F238E27FC236}">
                  <a16:creationId xmlns:a16="http://schemas.microsoft.com/office/drawing/2014/main" id="{37632C48-6041-F8A4-E413-48E742A7D829}"/>
                </a:ext>
              </a:extLst>
            </p:cNvPr>
            <p:cNvSpPr/>
            <p:nvPr/>
          </p:nvSpPr>
          <p:spPr>
            <a:xfrm>
              <a:off x="4370775" y="3211525"/>
              <a:ext cx="998650" cy="1184400"/>
            </a:xfrm>
            <a:custGeom>
              <a:avLst/>
              <a:gdLst/>
              <a:ahLst/>
              <a:cxnLst/>
              <a:rect l="l" t="t" r="r" b="b"/>
              <a:pathLst>
                <a:path w="39946" h="47376" extrusionOk="0">
                  <a:moveTo>
                    <a:pt x="5620" y="1"/>
                  </a:moveTo>
                  <a:lnTo>
                    <a:pt x="5620" y="1"/>
                  </a:lnTo>
                  <a:cubicBezTo>
                    <a:pt x="5692" y="418"/>
                    <a:pt x="5727" y="834"/>
                    <a:pt x="5727" y="1251"/>
                  </a:cubicBezTo>
                  <a:cubicBezTo>
                    <a:pt x="5727" y="4883"/>
                    <a:pt x="3370" y="7978"/>
                    <a:pt x="0" y="8990"/>
                  </a:cubicBezTo>
                  <a:cubicBezTo>
                    <a:pt x="1024" y="15550"/>
                    <a:pt x="2203" y="23278"/>
                    <a:pt x="2382" y="25183"/>
                  </a:cubicBezTo>
                  <a:cubicBezTo>
                    <a:pt x="3298" y="35351"/>
                    <a:pt x="10085" y="44006"/>
                    <a:pt x="19705" y="47376"/>
                  </a:cubicBezTo>
                  <a:cubicBezTo>
                    <a:pt x="29075" y="44090"/>
                    <a:pt x="35838" y="35648"/>
                    <a:pt x="36934" y="25754"/>
                  </a:cubicBezTo>
                  <a:cubicBezTo>
                    <a:pt x="37148" y="23944"/>
                    <a:pt x="38648" y="15812"/>
                    <a:pt x="39946" y="8907"/>
                  </a:cubicBezTo>
                  <a:cubicBezTo>
                    <a:pt x="36695" y="7800"/>
                    <a:pt x="34445" y="4752"/>
                    <a:pt x="34445" y="1239"/>
                  </a:cubicBezTo>
                  <a:cubicBezTo>
                    <a:pt x="34445" y="846"/>
                    <a:pt x="34481" y="465"/>
                    <a:pt x="34540" y="72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7;p38">
              <a:extLst>
                <a:ext uri="{FF2B5EF4-FFF2-40B4-BE49-F238E27FC236}">
                  <a16:creationId xmlns:a16="http://schemas.microsoft.com/office/drawing/2014/main" id="{CCFD8F01-17C6-40F1-2ECB-8C0EAFD2F37B}"/>
                </a:ext>
              </a:extLst>
            </p:cNvPr>
            <p:cNvSpPr/>
            <p:nvPr/>
          </p:nvSpPr>
          <p:spPr>
            <a:xfrm>
              <a:off x="4442800" y="3277025"/>
              <a:ext cx="854300" cy="1049550"/>
            </a:xfrm>
            <a:custGeom>
              <a:avLst/>
              <a:gdLst/>
              <a:ahLst/>
              <a:cxnLst/>
              <a:rect l="l" t="t" r="r" b="b"/>
              <a:pathLst>
                <a:path w="34172" h="41982" extrusionOk="0">
                  <a:moveTo>
                    <a:pt x="5370" y="0"/>
                  </a:moveTo>
                  <a:cubicBezTo>
                    <a:pt x="4954" y="3406"/>
                    <a:pt x="2953" y="6346"/>
                    <a:pt x="1" y="7978"/>
                  </a:cubicBezTo>
                  <a:cubicBezTo>
                    <a:pt x="1251" y="16026"/>
                    <a:pt x="1953" y="20848"/>
                    <a:pt x="2084" y="22336"/>
                  </a:cubicBezTo>
                  <a:cubicBezTo>
                    <a:pt x="2894" y="31135"/>
                    <a:pt x="8633" y="38755"/>
                    <a:pt x="16824" y="41982"/>
                  </a:cubicBezTo>
                  <a:cubicBezTo>
                    <a:pt x="24813" y="38827"/>
                    <a:pt x="30528" y="31421"/>
                    <a:pt x="31505" y="22860"/>
                  </a:cubicBezTo>
                  <a:cubicBezTo>
                    <a:pt x="31671" y="21432"/>
                    <a:pt x="32564" y="16371"/>
                    <a:pt x="34172" y="7799"/>
                  </a:cubicBezTo>
                  <a:cubicBezTo>
                    <a:pt x="31409" y="6132"/>
                    <a:pt x="29528" y="3286"/>
                    <a:pt x="29100" y="60"/>
                  </a:cubicBezTo>
                  <a:lnTo>
                    <a:pt x="5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8;p38">
              <a:extLst>
                <a:ext uri="{FF2B5EF4-FFF2-40B4-BE49-F238E27FC236}">
                  <a16:creationId xmlns:a16="http://schemas.microsoft.com/office/drawing/2014/main" id="{071D6D2E-DEDA-F451-80FD-DEE1153FD079}"/>
                </a:ext>
              </a:extLst>
            </p:cNvPr>
            <p:cNvSpPr/>
            <p:nvPr/>
          </p:nvSpPr>
          <p:spPr>
            <a:xfrm>
              <a:off x="4863100" y="3277925"/>
              <a:ext cx="434600" cy="1048650"/>
            </a:xfrm>
            <a:custGeom>
              <a:avLst/>
              <a:gdLst/>
              <a:ahLst/>
              <a:cxnLst/>
              <a:rect l="l" t="t" r="r" b="b"/>
              <a:pathLst>
                <a:path w="17384" h="41946" extrusionOk="0">
                  <a:moveTo>
                    <a:pt x="0" y="0"/>
                  </a:moveTo>
                  <a:lnTo>
                    <a:pt x="0" y="41934"/>
                  </a:lnTo>
                  <a:cubicBezTo>
                    <a:pt x="12" y="41934"/>
                    <a:pt x="12" y="41934"/>
                    <a:pt x="24" y="41946"/>
                  </a:cubicBezTo>
                  <a:cubicBezTo>
                    <a:pt x="8001" y="38791"/>
                    <a:pt x="13728" y="31385"/>
                    <a:pt x="14716" y="22824"/>
                  </a:cubicBezTo>
                  <a:cubicBezTo>
                    <a:pt x="14883" y="21396"/>
                    <a:pt x="15776" y="16335"/>
                    <a:pt x="17383" y="7763"/>
                  </a:cubicBezTo>
                  <a:cubicBezTo>
                    <a:pt x="14597" y="6096"/>
                    <a:pt x="12716" y="3250"/>
                    <a:pt x="12288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9;p38">
              <a:extLst>
                <a:ext uri="{FF2B5EF4-FFF2-40B4-BE49-F238E27FC236}">
                  <a16:creationId xmlns:a16="http://schemas.microsoft.com/office/drawing/2014/main" id="{00A222FB-9B6B-E651-F606-90A4A1E9BCB4}"/>
                </a:ext>
              </a:extLst>
            </p:cNvPr>
            <p:cNvSpPr/>
            <p:nvPr/>
          </p:nvSpPr>
          <p:spPr>
            <a:xfrm>
              <a:off x="4391600" y="3230300"/>
              <a:ext cx="957600" cy="1146000"/>
            </a:xfrm>
            <a:custGeom>
              <a:avLst/>
              <a:gdLst/>
              <a:ahLst/>
              <a:cxnLst/>
              <a:rect l="l" t="t" r="r" b="b"/>
              <a:pathLst>
                <a:path w="38304" h="45840" extrusionOk="0">
                  <a:moveTo>
                    <a:pt x="6383" y="738"/>
                  </a:moveTo>
                  <a:lnTo>
                    <a:pt x="32160" y="810"/>
                  </a:lnTo>
                  <a:cubicBezTo>
                    <a:pt x="32279" y="4322"/>
                    <a:pt x="34315" y="7513"/>
                    <a:pt x="37458" y="9073"/>
                  </a:cubicBezTo>
                  <a:cubicBezTo>
                    <a:pt x="35767" y="18098"/>
                    <a:pt x="34827" y="23408"/>
                    <a:pt x="34660" y="24848"/>
                  </a:cubicBezTo>
                  <a:cubicBezTo>
                    <a:pt x="33624" y="33909"/>
                    <a:pt x="27433" y="41827"/>
                    <a:pt x="18872" y="45029"/>
                  </a:cubicBezTo>
                  <a:cubicBezTo>
                    <a:pt x="10109" y="41755"/>
                    <a:pt x="3882" y="33635"/>
                    <a:pt x="3037" y="24301"/>
                  </a:cubicBezTo>
                  <a:cubicBezTo>
                    <a:pt x="2870" y="22419"/>
                    <a:pt x="1751" y="15133"/>
                    <a:pt x="834" y="9204"/>
                  </a:cubicBezTo>
                  <a:cubicBezTo>
                    <a:pt x="4156" y="7703"/>
                    <a:pt x="6311" y="4429"/>
                    <a:pt x="6383" y="738"/>
                  </a:cubicBezTo>
                  <a:close/>
                  <a:moveTo>
                    <a:pt x="5632" y="0"/>
                  </a:moveTo>
                  <a:lnTo>
                    <a:pt x="5632" y="500"/>
                  </a:lnTo>
                  <a:cubicBezTo>
                    <a:pt x="5632" y="4084"/>
                    <a:pt x="3537" y="7275"/>
                    <a:pt x="263" y="8644"/>
                  </a:cubicBezTo>
                  <a:lnTo>
                    <a:pt x="1" y="8763"/>
                  </a:lnTo>
                  <a:lnTo>
                    <a:pt x="37" y="9049"/>
                  </a:lnTo>
                  <a:cubicBezTo>
                    <a:pt x="977" y="15002"/>
                    <a:pt x="2108" y="22503"/>
                    <a:pt x="2287" y="24372"/>
                  </a:cubicBezTo>
                  <a:cubicBezTo>
                    <a:pt x="3168" y="34028"/>
                    <a:pt x="9621" y="42446"/>
                    <a:pt x="18729" y="45791"/>
                  </a:cubicBezTo>
                  <a:lnTo>
                    <a:pt x="18872" y="45839"/>
                  </a:lnTo>
                  <a:lnTo>
                    <a:pt x="19003" y="45779"/>
                  </a:lnTo>
                  <a:cubicBezTo>
                    <a:pt x="27885" y="42505"/>
                    <a:pt x="34327" y="34314"/>
                    <a:pt x="35398" y="24920"/>
                  </a:cubicBezTo>
                  <a:cubicBezTo>
                    <a:pt x="35565" y="23479"/>
                    <a:pt x="36517" y="18109"/>
                    <a:pt x="38244" y="8930"/>
                  </a:cubicBezTo>
                  <a:lnTo>
                    <a:pt x="38303" y="8644"/>
                  </a:lnTo>
                  <a:lnTo>
                    <a:pt x="38041" y="8525"/>
                  </a:lnTo>
                  <a:cubicBezTo>
                    <a:pt x="34910" y="7096"/>
                    <a:pt x="32910" y="3941"/>
                    <a:pt x="32910" y="500"/>
                  </a:cubicBezTo>
                  <a:lnTo>
                    <a:pt x="32910" y="71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50;p38">
              <a:extLst>
                <a:ext uri="{FF2B5EF4-FFF2-40B4-BE49-F238E27FC236}">
                  <a16:creationId xmlns:a16="http://schemas.microsoft.com/office/drawing/2014/main" id="{6CCC709C-13A7-748C-083E-17993ADF6AB1}"/>
                </a:ext>
              </a:extLst>
            </p:cNvPr>
            <p:cNvSpPr/>
            <p:nvPr/>
          </p:nvSpPr>
          <p:spPr>
            <a:xfrm>
              <a:off x="4716650" y="3522000"/>
              <a:ext cx="383400" cy="382800"/>
            </a:xfrm>
            <a:custGeom>
              <a:avLst/>
              <a:gdLst/>
              <a:ahLst/>
              <a:cxnLst/>
              <a:rect l="l" t="t" r="r" b="b"/>
              <a:pathLst>
                <a:path w="15336" h="15312" extrusionOk="0">
                  <a:moveTo>
                    <a:pt x="15336" y="0"/>
                  </a:moveTo>
                  <a:lnTo>
                    <a:pt x="14407" y="429"/>
                  </a:lnTo>
                  <a:lnTo>
                    <a:pt x="13490" y="869"/>
                  </a:lnTo>
                  <a:lnTo>
                    <a:pt x="13693" y="1084"/>
                  </a:lnTo>
                  <a:lnTo>
                    <a:pt x="0" y="14764"/>
                  </a:lnTo>
                  <a:lnTo>
                    <a:pt x="560" y="15312"/>
                  </a:lnTo>
                  <a:lnTo>
                    <a:pt x="14228" y="1631"/>
                  </a:lnTo>
                  <a:lnTo>
                    <a:pt x="14443" y="1846"/>
                  </a:lnTo>
                  <a:lnTo>
                    <a:pt x="14883" y="917"/>
                  </a:lnTo>
                  <a:lnTo>
                    <a:pt x="15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51;p38">
              <a:extLst>
                <a:ext uri="{FF2B5EF4-FFF2-40B4-BE49-F238E27FC236}">
                  <a16:creationId xmlns:a16="http://schemas.microsoft.com/office/drawing/2014/main" id="{AC4D1FE4-6926-E474-F851-872960839BCF}"/>
                </a:ext>
              </a:extLst>
            </p:cNvPr>
            <p:cNvSpPr/>
            <p:nvPr/>
          </p:nvSpPr>
          <p:spPr>
            <a:xfrm>
              <a:off x="4717550" y="37994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3215" y="1"/>
                  </a:moveTo>
                  <a:lnTo>
                    <a:pt x="0" y="3227"/>
                  </a:lnTo>
                  <a:lnTo>
                    <a:pt x="953" y="4180"/>
                  </a:lnTo>
                  <a:lnTo>
                    <a:pt x="4179" y="965"/>
                  </a:lnTo>
                  <a:lnTo>
                    <a:pt x="32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52;p38">
              <a:extLst>
                <a:ext uri="{FF2B5EF4-FFF2-40B4-BE49-F238E27FC236}">
                  <a16:creationId xmlns:a16="http://schemas.microsoft.com/office/drawing/2014/main" id="{D4C8FC0A-E825-E9CE-544C-AC5476E5A952}"/>
                </a:ext>
              </a:extLst>
            </p:cNvPr>
            <p:cNvSpPr/>
            <p:nvPr/>
          </p:nvSpPr>
          <p:spPr>
            <a:xfrm>
              <a:off x="4784525" y="3806250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5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53;p38">
              <a:extLst>
                <a:ext uri="{FF2B5EF4-FFF2-40B4-BE49-F238E27FC236}">
                  <a16:creationId xmlns:a16="http://schemas.microsoft.com/office/drawing/2014/main" id="{A09933BB-CF54-5DCD-74FB-80191FA58A94}"/>
                </a:ext>
              </a:extLst>
            </p:cNvPr>
            <p:cNvSpPr/>
            <p:nvPr/>
          </p:nvSpPr>
          <p:spPr>
            <a:xfrm>
              <a:off x="4724400" y="3866375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65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4;p38">
              <a:extLst>
                <a:ext uri="{FF2B5EF4-FFF2-40B4-BE49-F238E27FC236}">
                  <a16:creationId xmlns:a16="http://schemas.microsoft.com/office/drawing/2014/main" id="{19B947D4-7B36-C06B-6675-FEF2CA7D51B6}"/>
                </a:ext>
              </a:extLst>
            </p:cNvPr>
            <p:cNvSpPr/>
            <p:nvPr/>
          </p:nvSpPr>
          <p:spPr>
            <a:xfrm>
              <a:off x="5051225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620" y="0"/>
                  </a:moveTo>
                  <a:lnTo>
                    <a:pt x="0" y="6620"/>
                  </a:lnTo>
                  <a:cubicBezTo>
                    <a:pt x="540" y="6800"/>
                    <a:pt x="1104" y="6890"/>
                    <a:pt x="1669" y="6890"/>
                  </a:cubicBezTo>
                  <a:cubicBezTo>
                    <a:pt x="3007" y="6890"/>
                    <a:pt x="4344" y="6384"/>
                    <a:pt x="5358" y="5370"/>
                  </a:cubicBezTo>
                  <a:cubicBezTo>
                    <a:pt x="6822" y="3918"/>
                    <a:pt x="7239" y="1834"/>
                    <a:pt x="6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5;p38">
              <a:extLst>
                <a:ext uri="{FF2B5EF4-FFF2-40B4-BE49-F238E27FC236}">
                  <a16:creationId xmlns:a16="http://schemas.microsoft.com/office/drawing/2014/main" id="{255C39D3-0F6E-053F-123D-7531C17B949D}"/>
                </a:ext>
              </a:extLst>
            </p:cNvPr>
            <p:cNvSpPr/>
            <p:nvPr/>
          </p:nvSpPr>
          <p:spPr>
            <a:xfrm>
              <a:off x="4997050" y="3582125"/>
              <a:ext cx="226225" cy="223350"/>
            </a:xfrm>
            <a:custGeom>
              <a:avLst/>
              <a:gdLst/>
              <a:ahLst/>
              <a:cxnLst/>
              <a:rect l="l" t="t" r="r" b="b"/>
              <a:pathLst>
                <a:path w="9049" h="8934" extrusionOk="0">
                  <a:moveTo>
                    <a:pt x="2989" y="0"/>
                  </a:moveTo>
                  <a:lnTo>
                    <a:pt x="0" y="2989"/>
                  </a:lnTo>
                  <a:cubicBezTo>
                    <a:pt x="1215" y="4286"/>
                    <a:pt x="2441" y="6263"/>
                    <a:pt x="2167" y="8870"/>
                  </a:cubicBezTo>
                  <a:cubicBezTo>
                    <a:pt x="2454" y="8912"/>
                    <a:pt x="2737" y="8934"/>
                    <a:pt x="3016" y="8934"/>
                  </a:cubicBezTo>
                  <a:cubicBezTo>
                    <a:pt x="4479" y="8934"/>
                    <a:pt x="5839" y="8353"/>
                    <a:pt x="7049" y="7144"/>
                  </a:cubicBezTo>
                  <a:cubicBezTo>
                    <a:pt x="8513" y="5691"/>
                    <a:pt x="9049" y="4239"/>
                    <a:pt x="8787" y="2250"/>
                  </a:cubicBezTo>
                  <a:cubicBezTo>
                    <a:pt x="6096" y="2036"/>
                    <a:pt x="4203" y="1012"/>
                    <a:pt x="2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6;p38">
              <a:extLst>
                <a:ext uri="{FF2B5EF4-FFF2-40B4-BE49-F238E27FC236}">
                  <a16:creationId xmlns:a16="http://schemas.microsoft.com/office/drawing/2014/main" id="{9EE80A3C-C64B-8138-494E-E7FDC19523BB}"/>
                </a:ext>
              </a:extLst>
            </p:cNvPr>
            <p:cNvSpPr/>
            <p:nvPr/>
          </p:nvSpPr>
          <p:spPr>
            <a:xfrm>
              <a:off x="4970850" y="3555925"/>
              <a:ext cx="100325" cy="100625"/>
            </a:xfrm>
            <a:custGeom>
              <a:avLst/>
              <a:gdLst/>
              <a:ahLst/>
              <a:cxnLst/>
              <a:rect l="l" t="t" r="r" b="b"/>
              <a:pathLst>
                <a:path w="4013" h="4025" extrusionOk="0">
                  <a:moveTo>
                    <a:pt x="2977" y="0"/>
                  </a:moveTo>
                  <a:lnTo>
                    <a:pt x="0" y="2989"/>
                  </a:lnTo>
                  <a:lnTo>
                    <a:pt x="1036" y="4025"/>
                  </a:lnTo>
                  <a:lnTo>
                    <a:pt x="4013" y="1048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7;p38">
              <a:extLst>
                <a:ext uri="{FF2B5EF4-FFF2-40B4-BE49-F238E27FC236}">
                  <a16:creationId xmlns:a16="http://schemas.microsoft.com/office/drawing/2014/main" id="{07D8069C-C590-1ACC-7B0B-0BDD4010F862}"/>
                </a:ext>
              </a:extLst>
            </p:cNvPr>
            <p:cNvSpPr/>
            <p:nvPr/>
          </p:nvSpPr>
          <p:spPr>
            <a:xfrm>
              <a:off x="4990500" y="3575875"/>
              <a:ext cx="80675" cy="80975"/>
            </a:xfrm>
            <a:custGeom>
              <a:avLst/>
              <a:gdLst/>
              <a:ahLst/>
              <a:cxnLst/>
              <a:rect l="l" t="t" r="r" b="b"/>
              <a:pathLst>
                <a:path w="3227" h="3239" extrusionOk="0">
                  <a:moveTo>
                    <a:pt x="2977" y="0"/>
                  </a:moveTo>
                  <a:lnTo>
                    <a:pt x="0" y="2977"/>
                  </a:lnTo>
                  <a:lnTo>
                    <a:pt x="250" y="3239"/>
                  </a:lnTo>
                  <a:lnTo>
                    <a:pt x="3227" y="26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8;p38">
              <a:extLst>
                <a:ext uri="{FF2B5EF4-FFF2-40B4-BE49-F238E27FC236}">
                  <a16:creationId xmlns:a16="http://schemas.microsoft.com/office/drawing/2014/main" id="{77099256-FA9A-B0E8-28DD-701092AC0004}"/>
                </a:ext>
              </a:extLst>
            </p:cNvPr>
            <p:cNvSpPr/>
            <p:nvPr/>
          </p:nvSpPr>
          <p:spPr>
            <a:xfrm>
              <a:off x="4640150" y="3522000"/>
              <a:ext cx="383100" cy="382800"/>
            </a:xfrm>
            <a:custGeom>
              <a:avLst/>
              <a:gdLst/>
              <a:ahLst/>
              <a:cxnLst/>
              <a:rect l="l" t="t" r="r" b="b"/>
              <a:pathLst>
                <a:path w="15324" h="15312" extrusionOk="0">
                  <a:moveTo>
                    <a:pt x="1" y="0"/>
                  </a:moveTo>
                  <a:lnTo>
                    <a:pt x="441" y="917"/>
                  </a:lnTo>
                  <a:lnTo>
                    <a:pt x="894" y="1846"/>
                  </a:lnTo>
                  <a:lnTo>
                    <a:pt x="1084" y="1631"/>
                  </a:lnTo>
                  <a:lnTo>
                    <a:pt x="14776" y="15312"/>
                  </a:lnTo>
                  <a:lnTo>
                    <a:pt x="15324" y="14764"/>
                  </a:lnTo>
                  <a:lnTo>
                    <a:pt x="1632" y="1084"/>
                  </a:lnTo>
                  <a:lnTo>
                    <a:pt x="1846" y="869"/>
                  </a:lnTo>
                  <a:lnTo>
                    <a:pt x="917" y="4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9;p38">
              <a:extLst>
                <a:ext uri="{FF2B5EF4-FFF2-40B4-BE49-F238E27FC236}">
                  <a16:creationId xmlns:a16="http://schemas.microsoft.com/office/drawing/2014/main" id="{1147DA2A-A500-740B-633E-14FF572D2248}"/>
                </a:ext>
              </a:extLst>
            </p:cNvPr>
            <p:cNvSpPr/>
            <p:nvPr/>
          </p:nvSpPr>
          <p:spPr>
            <a:xfrm>
              <a:off x="4917875" y="37997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953" y="1"/>
                  </a:moveTo>
                  <a:lnTo>
                    <a:pt x="0" y="953"/>
                  </a:lnTo>
                  <a:lnTo>
                    <a:pt x="3215" y="4180"/>
                  </a:lnTo>
                  <a:lnTo>
                    <a:pt x="4179" y="3215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60;p38">
              <a:extLst>
                <a:ext uri="{FF2B5EF4-FFF2-40B4-BE49-F238E27FC236}">
                  <a16:creationId xmlns:a16="http://schemas.microsoft.com/office/drawing/2014/main" id="{FE1B04B9-47FA-F9C9-BF25-406264591B7F}"/>
                </a:ext>
              </a:extLst>
            </p:cNvPr>
            <p:cNvSpPr/>
            <p:nvPr/>
          </p:nvSpPr>
          <p:spPr>
            <a:xfrm>
              <a:off x="4924700" y="3806850"/>
              <a:ext cx="30700" cy="30375"/>
            </a:xfrm>
            <a:custGeom>
              <a:avLst/>
              <a:gdLst/>
              <a:ahLst/>
              <a:cxnLst/>
              <a:rect l="l" t="t" r="r" b="b"/>
              <a:pathLst>
                <a:path w="1228" h="1215" extrusionOk="0">
                  <a:moveTo>
                    <a:pt x="965" y="0"/>
                  </a:moveTo>
                  <a:lnTo>
                    <a:pt x="1" y="953"/>
                  </a:lnTo>
                  <a:lnTo>
                    <a:pt x="275" y="1215"/>
                  </a:lnTo>
                  <a:lnTo>
                    <a:pt x="1227" y="2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1;p38">
              <a:extLst>
                <a:ext uri="{FF2B5EF4-FFF2-40B4-BE49-F238E27FC236}">
                  <a16:creationId xmlns:a16="http://schemas.microsoft.com/office/drawing/2014/main" id="{7188AD72-1387-62DD-9BDE-E5CEF77569B8}"/>
                </a:ext>
              </a:extLst>
            </p:cNvPr>
            <p:cNvSpPr/>
            <p:nvPr/>
          </p:nvSpPr>
          <p:spPr>
            <a:xfrm>
              <a:off x="4985125" y="3866975"/>
              <a:ext cx="30400" cy="30375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953" y="0"/>
                  </a:moveTo>
                  <a:lnTo>
                    <a:pt x="1" y="953"/>
                  </a:lnTo>
                  <a:lnTo>
                    <a:pt x="263" y="1215"/>
                  </a:lnTo>
                  <a:lnTo>
                    <a:pt x="1215" y="262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62;p38">
              <a:extLst>
                <a:ext uri="{FF2B5EF4-FFF2-40B4-BE49-F238E27FC236}">
                  <a16:creationId xmlns:a16="http://schemas.microsoft.com/office/drawing/2014/main" id="{E029C0F5-6C78-A768-7210-A308CFF26E38}"/>
                </a:ext>
              </a:extLst>
            </p:cNvPr>
            <p:cNvSpPr/>
            <p:nvPr/>
          </p:nvSpPr>
          <p:spPr>
            <a:xfrm>
              <a:off x="4508000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07" y="0"/>
                  </a:moveTo>
                  <a:lnTo>
                    <a:pt x="607" y="0"/>
                  </a:lnTo>
                  <a:cubicBezTo>
                    <a:pt x="0" y="1834"/>
                    <a:pt x="417" y="3918"/>
                    <a:pt x="1881" y="5370"/>
                  </a:cubicBezTo>
                  <a:cubicBezTo>
                    <a:pt x="2895" y="6384"/>
                    <a:pt x="4232" y="6890"/>
                    <a:pt x="5571" y="6890"/>
                  </a:cubicBezTo>
                  <a:cubicBezTo>
                    <a:pt x="6135" y="6890"/>
                    <a:pt x="6699" y="6800"/>
                    <a:pt x="7239" y="6620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3;p38">
              <a:extLst>
                <a:ext uri="{FF2B5EF4-FFF2-40B4-BE49-F238E27FC236}">
                  <a16:creationId xmlns:a16="http://schemas.microsoft.com/office/drawing/2014/main" id="{7B7252F4-8249-4618-BF98-186DFFBEA530}"/>
                </a:ext>
              </a:extLst>
            </p:cNvPr>
            <p:cNvSpPr/>
            <p:nvPr/>
          </p:nvSpPr>
          <p:spPr>
            <a:xfrm>
              <a:off x="4516625" y="3582125"/>
              <a:ext cx="226550" cy="223350"/>
            </a:xfrm>
            <a:custGeom>
              <a:avLst/>
              <a:gdLst/>
              <a:ahLst/>
              <a:cxnLst/>
              <a:rect l="l" t="t" r="r" b="b"/>
              <a:pathLst>
                <a:path w="9062" h="8934" extrusionOk="0">
                  <a:moveTo>
                    <a:pt x="6073" y="0"/>
                  </a:moveTo>
                  <a:cubicBezTo>
                    <a:pt x="4846" y="1012"/>
                    <a:pt x="2965" y="2036"/>
                    <a:pt x="262" y="2250"/>
                  </a:cubicBezTo>
                  <a:cubicBezTo>
                    <a:pt x="0" y="4239"/>
                    <a:pt x="548" y="5691"/>
                    <a:pt x="2013" y="7144"/>
                  </a:cubicBezTo>
                  <a:cubicBezTo>
                    <a:pt x="3222" y="8353"/>
                    <a:pt x="4583" y="8934"/>
                    <a:pt x="6045" y="8934"/>
                  </a:cubicBezTo>
                  <a:cubicBezTo>
                    <a:pt x="6324" y="8934"/>
                    <a:pt x="6608" y="8912"/>
                    <a:pt x="6894" y="8870"/>
                  </a:cubicBezTo>
                  <a:cubicBezTo>
                    <a:pt x="6620" y="6263"/>
                    <a:pt x="7835" y="4286"/>
                    <a:pt x="9061" y="2989"/>
                  </a:cubicBezTo>
                  <a:lnTo>
                    <a:pt x="6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4;p38">
              <a:extLst>
                <a:ext uri="{FF2B5EF4-FFF2-40B4-BE49-F238E27FC236}">
                  <a16:creationId xmlns:a16="http://schemas.microsoft.com/office/drawing/2014/main" id="{B5CC1039-DD42-5F7D-E9F5-28551490319D}"/>
                </a:ext>
              </a:extLst>
            </p:cNvPr>
            <p:cNvSpPr/>
            <p:nvPr/>
          </p:nvSpPr>
          <p:spPr>
            <a:xfrm>
              <a:off x="4668725" y="3556225"/>
              <a:ext cx="100625" cy="100625"/>
            </a:xfrm>
            <a:custGeom>
              <a:avLst/>
              <a:gdLst/>
              <a:ahLst/>
              <a:cxnLst/>
              <a:rect l="l" t="t" r="r" b="b"/>
              <a:pathLst>
                <a:path w="4025" h="4025" extrusionOk="0">
                  <a:moveTo>
                    <a:pt x="1048" y="0"/>
                  </a:moveTo>
                  <a:lnTo>
                    <a:pt x="1" y="1048"/>
                  </a:lnTo>
                  <a:lnTo>
                    <a:pt x="2977" y="4025"/>
                  </a:lnTo>
                  <a:lnTo>
                    <a:pt x="4025" y="297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5;p38">
              <a:extLst>
                <a:ext uri="{FF2B5EF4-FFF2-40B4-BE49-F238E27FC236}">
                  <a16:creationId xmlns:a16="http://schemas.microsoft.com/office/drawing/2014/main" id="{FB6D7C1E-01A5-728F-D583-E8EE57F095DE}"/>
                </a:ext>
              </a:extLst>
            </p:cNvPr>
            <p:cNvSpPr/>
            <p:nvPr/>
          </p:nvSpPr>
          <p:spPr>
            <a:xfrm>
              <a:off x="4668725" y="3576175"/>
              <a:ext cx="80700" cy="80675"/>
            </a:xfrm>
            <a:custGeom>
              <a:avLst/>
              <a:gdLst/>
              <a:ahLst/>
              <a:cxnLst/>
              <a:rect l="l" t="t" r="r" b="b"/>
              <a:pathLst>
                <a:path w="3228" h="3227" extrusionOk="0">
                  <a:moveTo>
                    <a:pt x="251" y="0"/>
                  </a:moveTo>
                  <a:lnTo>
                    <a:pt x="1" y="250"/>
                  </a:lnTo>
                  <a:lnTo>
                    <a:pt x="2977" y="3227"/>
                  </a:lnTo>
                  <a:lnTo>
                    <a:pt x="3227" y="297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6;p38">
              <a:extLst>
                <a:ext uri="{FF2B5EF4-FFF2-40B4-BE49-F238E27FC236}">
                  <a16:creationId xmlns:a16="http://schemas.microsoft.com/office/drawing/2014/main" id="{048333C9-A192-B4DB-CDEE-BEF8E0B35D8E}"/>
                </a:ext>
              </a:extLst>
            </p:cNvPr>
            <p:cNvSpPr/>
            <p:nvPr/>
          </p:nvSpPr>
          <p:spPr>
            <a:xfrm>
              <a:off x="4805950" y="4108375"/>
              <a:ext cx="115500" cy="115225"/>
            </a:xfrm>
            <a:custGeom>
              <a:avLst/>
              <a:gdLst/>
              <a:ahLst/>
              <a:cxnLst/>
              <a:rect l="l" t="t" r="r" b="b"/>
              <a:pathLst>
                <a:path w="4620" h="4609" extrusionOk="0">
                  <a:moveTo>
                    <a:pt x="2310" y="0"/>
                  </a:moveTo>
                  <a:lnTo>
                    <a:pt x="1489" y="1501"/>
                  </a:lnTo>
                  <a:lnTo>
                    <a:pt x="0" y="2298"/>
                  </a:lnTo>
                  <a:lnTo>
                    <a:pt x="1489" y="3120"/>
                  </a:lnTo>
                  <a:lnTo>
                    <a:pt x="2310" y="4608"/>
                  </a:lnTo>
                  <a:lnTo>
                    <a:pt x="3108" y="3120"/>
                  </a:lnTo>
                  <a:lnTo>
                    <a:pt x="4620" y="2298"/>
                  </a:lnTo>
                  <a:lnTo>
                    <a:pt x="3108" y="1501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7;p38">
              <a:extLst>
                <a:ext uri="{FF2B5EF4-FFF2-40B4-BE49-F238E27FC236}">
                  <a16:creationId xmlns:a16="http://schemas.microsoft.com/office/drawing/2014/main" id="{47790FD4-2FFF-7FE1-F5DB-958C678CBD3B}"/>
                </a:ext>
              </a:extLst>
            </p:cNvPr>
            <p:cNvSpPr/>
            <p:nvPr/>
          </p:nvSpPr>
          <p:spPr>
            <a:xfrm>
              <a:off x="4834825" y="3975925"/>
              <a:ext cx="58050" cy="58050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0"/>
                  </a:moveTo>
                  <a:lnTo>
                    <a:pt x="738" y="738"/>
                  </a:lnTo>
                  <a:lnTo>
                    <a:pt x="0" y="1155"/>
                  </a:lnTo>
                  <a:lnTo>
                    <a:pt x="738" y="1560"/>
                  </a:lnTo>
                  <a:lnTo>
                    <a:pt x="1155" y="2322"/>
                  </a:lnTo>
                  <a:lnTo>
                    <a:pt x="1560" y="1560"/>
                  </a:lnTo>
                  <a:lnTo>
                    <a:pt x="2322" y="1155"/>
                  </a:lnTo>
                  <a:lnTo>
                    <a:pt x="1560" y="738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"/>
          <p:cNvSpPr/>
          <p:nvPr/>
        </p:nvSpPr>
        <p:spPr>
          <a:xfrm rot="-1159204">
            <a:off x="-15764" y="2351868"/>
            <a:ext cx="1793617" cy="22704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8"/>
          <p:cNvSpPr/>
          <p:nvPr/>
        </p:nvSpPr>
        <p:spPr>
          <a:xfrm rot="856083">
            <a:off x="4413483" y="-162280"/>
            <a:ext cx="1558542" cy="1799293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 txBox="1">
            <a:spLocks noGrp="1"/>
          </p:cNvSpPr>
          <p:nvPr>
            <p:ph type="subTitle" idx="1"/>
          </p:nvPr>
        </p:nvSpPr>
        <p:spPr>
          <a:xfrm>
            <a:off x="5595514" y="1480091"/>
            <a:ext cx="3477798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/>
            <a:r>
              <a:rPr lang="en-US" sz="2000" dirty="0">
                <a:latin typeface="Corben" panose="020B0604020202020204" charset="0"/>
                <a:cs typeface="Times New Roman" panose="02020603050405020304" pitchFamily="18" charset="0"/>
              </a:rPr>
              <a:t>Depend on the type of collision.</a:t>
            </a: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 idx="2"/>
          </p:nvPr>
        </p:nvSpPr>
        <p:spPr>
          <a:xfrm>
            <a:off x="508695" y="333882"/>
            <a:ext cx="4812904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d) polymorphism</a:t>
            </a:r>
            <a:endParaRPr dirty="0"/>
          </a:p>
        </p:txBody>
      </p:sp>
      <p:sp>
        <p:nvSpPr>
          <p:cNvPr id="508" name="Google Shape;508;p38"/>
          <p:cNvSpPr txBox="1">
            <a:spLocks noGrp="1"/>
          </p:cNvSpPr>
          <p:nvPr>
            <p:ph type="subTitle" idx="3"/>
          </p:nvPr>
        </p:nvSpPr>
        <p:spPr>
          <a:xfrm>
            <a:off x="363509" y="1436670"/>
            <a:ext cx="3427089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2000" i="0" u="none" strike="noStrike" dirty="0">
                <a:effectLst/>
                <a:latin typeface="Corben" panose="020B0604020202020204" charset="0"/>
                <a:cs typeface="Times New Roman" panose="02020603050405020304" pitchFamily="18" charset="0"/>
              </a:rPr>
              <a:t>The </a:t>
            </a:r>
            <a:r>
              <a:rPr lang="en-US" sz="2000" i="0" u="none" strike="noStrike" dirty="0" err="1">
                <a:effectLst/>
                <a:latin typeface="Corben" panose="020B0604020202020204" charset="0"/>
                <a:cs typeface="Times New Roman" panose="02020603050405020304" pitchFamily="18" charset="0"/>
              </a:rPr>
              <a:t>AcidState</a:t>
            </a:r>
            <a:r>
              <a:rPr lang="en-US" sz="2000" i="0" u="none" strike="noStrike" dirty="0">
                <a:effectLst/>
                <a:latin typeface="Corben" panose="020B0604020202020204" charset="0"/>
                <a:cs typeface="Times New Roman" panose="02020603050405020304" pitchFamily="18" charset="0"/>
              </a:rPr>
              <a:t> class contains </a:t>
            </a:r>
            <a:r>
              <a:rPr lang="en-US" sz="2000" i="0" u="none" strike="noStrike" dirty="0" err="1">
                <a:effectLst/>
                <a:latin typeface="Corben" panose="020B0604020202020204" charset="0"/>
                <a:cs typeface="Times New Roman" panose="02020603050405020304" pitchFamily="18" charset="0"/>
              </a:rPr>
              <a:t>GameState</a:t>
            </a:r>
            <a:r>
              <a:rPr lang="en-US" sz="2000" i="0" u="none" strike="noStrike" dirty="0">
                <a:effectLst/>
                <a:latin typeface="Corben" panose="020B0604020202020204" charset="0"/>
                <a:cs typeface="Times New Roman" panose="02020603050405020304" pitchFamily="18" charset="0"/>
              </a:rPr>
              <a:t> methods.</a:t>
            </a:r>
            <a:endParaRPr sz="2000" dirty="0">
              <a:latin typeface="Corben" panose="020B0604020202020204" charset="0"/>
            </a:endParaRPr>
          </a:p>
        </p:txBody>
      </p:sp>
      <p:grpSp>
        <p:nvGrpSpPr>
          <p:cNvPr id="511" name="Google Shape;511;p38"/>
          <p:cNvGrpSpPr/>
          <p:nvPr/>
        </p:nvGrpSpPr>
        <p:grpSpPr>
          <a:xfrm>
            <a:off x="6488274" y="2614850"/>
            <a:ext cx="1439846" cy="1859856"/>
            <a:chOff x="7277975" y="3134150"/>
            <a:chExt cx="1039750" cy="1343050"/>
          </a:xfrm>
        </p:grpSpPr>
        <p:sp>
          <p:nvSpPr>
            <p:cNvPr id="512" name="Google Shape;512;p38"/>
            <p:cNvSpPr/>
            <p:nvPr/>
          </p:nvSpPr>
          <p:spPr>
            <a:xfrm>
              <a:off x="7277975" y="3134150"/>
              <a:ext cx="1039750" cy="1343050"/>
            </a:xfrm>
            <a:custGeom>
              <a:avLst/>
              <a:gdLst/>
              <a:ahLst/>
              <a:cxnLst/>
              <a:rect l="l" t="t" r="r" b="b"/>
              <a:pathLst>
                <a:path w="41590" h="53722" extrusionOk="0">
                  <a:moveTo>
                    <a:pt x="20599" y="0"/>
                  </a:moveTo>
                  <a:cubicBezTo>
                    <a:pt x="17967" y="0"/>
                    <a:pt x="15407" y="536"/>
                    <a:pt x="13002" y="1608"/>
                  </a:cubicBezTo>
                  <a:lnTo>
                    <a:pt x="12919" y="1631"/>
                  </a:lnTo>
                  <a:cubicBezTo>
                    <a:pt x="11097" y="2441"/>
                    <a:pt x="9192" y="2846"/>
                    <a:pt x="7264" y="2846"/>
                  </a:cubicBezTo>
                  <a:cubicBezTo>
                    <a:pt x="5775" y="2846"/>
                    <a:pt x="4335" y="2608"/>
                    <a:pt x="2989" y="2120"/>
                  </a:cubicBezTo>
                  <a:lnTo>
                    <a:pt x="1" y="1036"/>
                  </a:lnTo>
                  <a:lnTo>
                    <a:pt x="1" y="25599"/>
                  </a:lnTo>
                  <a:cubicBezTo>
                    <a:pt x="1" y="38267"/>
                    <a:pt x="8073" y="49459"/>
                    <a:pt x="20087" y="53459"/>
                  </a:cubicBezTo>
                  <a:lnTo>
                    <a:pt x="20801" y="53721"/>
                  </a:lnTo>
                  <a:lnTo>
                    <a:pt x="21492" y="53483"/>
                  </a:lnTo>
                  <a:cubicBezTo>
                    <a:pt x="30290" y="50554"/>
                    <a:pt x="37255" y="43541"/>
                    <a:pt x="40125" y="34731"/>
                  </a:cubicBezTo>
                  <a:lnTo>
                    <a:pt x="40161" y="34647"/>
                  </a:lnTo>
                  <a:cubicBezTo>
                    <a:pt x="40220" y="34493"/>
                    <a:pt x="40268" y="34350"/>
                    <a:pt x="40303" y="34195"/>
                  </a:cubicBezTo>
                  <a:lnTo>
                    <a:pt x="40327" y="34171"/>
                  </a:lnTo>
                  <a:cubicBezTo>
                    <a:pt x="40363" y="34005"/>
                    <a:pt x="40422" y="33826"/>
                    <a:pt x="40470" y="33659"/>
                  </a:cubicBezTo>
                  <a:lnTo>
                    <a:pt x="40482" y="33624"/>
                  </a:lnTo>
                  <a:cubicBezTo>
                    <a:pt x="40542" y="33445"/>
                    <a:pt x="40589" y="33278"/>
                    <a:pt x="40637" y="33100"/>
                  </a:cubicBezTo>
                  <a:lnTo>
                    <a:pt x="40649" y="33028"/>
                  </a:lnTo>
                  <a:cubicBezTo>
                    <a:pt x="40696" y="32862"/>
                    <a:pt x="40720" y="32695"/>
                    <a:pt x="40768" y="32528"/>
                  </a:cubicBezTo>
                  <a:lnTo>
                    <a:pt x="40780" y="32445"/>
                  </a:lnTo>
                  <a:cubicBezTo>
                    <a:pt x="40815" y="32290"/>
                    <a:pt x="40863" y="32147"/>
                    <a:pt x="40887" y="31980"/>
                  </a:cubicBezTo>
                  <a:lnTo>
                    <a:pt x="40923" y="31861"/>
                  </a:lnTo>
                  <a:lnTo>
                    <a:pt x="41006" y="31421"/>
                  </a:lnTo>
                  <a:lnTo>
                    <a:pt x="41042" y="31278"/>
                  </a:lnTo>
                  <a:cubicBezTo>
                    <a:pt x="41065" y="31135"/>
                    <a:pt x="41101" y="31004"/>
                    <a:pt x="41125" y="30849"/>
                  </a:cubicBezTo>
                  <a:lnTo>
                    <a:pt x="41161" y="30683"/>
                  </a:lnTo>
                  <a:cubicBezTo>
                    <a:pt x="41184" y="30552"/>
                    <a:pt x="41220" y="30421"/>
                    <a:pt x="41232" y="30290"/>
                  </a:cubicBezTo>
                  <a:cubicBezTo>
                    <a:pt x="41244" y="30242"/>
                    <a:pt x="41280" y="30016"/>
                    <a:pt x="41280" y="30016"/>
                  </a:cubicBezTo>
                  <a:cubicBezTo>
                    <a:pt x="41292" y="29909"/>
                    <a:pt x="41304" y="29814"/>
                    <a:pt x="41315" y="29718"/>
                  </a:cubicBezTo>
                  <a:cubicBezTo>
                    <a:pt x="41315" y="29671"/>
                    <a:pt x="41339" y="29611"/>
                    <a:pt x="41339" y="29575"/>
                  </a:cubicBezTo>
                  <a:lnTo>
                    <a:pt x="41351" y="29433"/>
                  </a:lnTo>
                  <a:cubicBezTo>
                    <a:pt x="41363" y="29337"/>
                    <a:pt x="41375" y="29242"/>
                    <a:pt x="41399" y="29135"/>
                  </a:cubicBezTo>
                  <a:cubicBezTo>
                    <a:pt x="41399" y="29099"/>
                    <a:pt x="41423" y="28825"/>
                    <a:pt x="41423" y="28825"/>
                  </a:cubicBezTo>
                  <a:cubicBezTo>
                    <a:pt x="41434" y="28742"/>
                    <a:pt x="41434" y="28647"/>
                    <a:pt x="41458" y="28563"/>
                  </a:cubicBezTo>
                  <a:cubicBezTo>
                    <a:pt x="41458" y="28504"/>
                    <a:pt x="41482" y="28218"/>
                    <a:pt x="41482" y="28218"/>
                  </a:cubicBezTo>
                  <a:cubicBezTo>
                    <a:pt x="41482" y="28147"/>
                    <a:pt x="41494" y="28051"/>
                    <a:pt x="41494" y="27980"/>
                  </a:cubicBezTo>
                  <a:cubicBezTo>
                    <a:pt x="41494" y="27885"/>
                    <a:pt x="41518" y="27813"/>
                    <a:pt x="41518" y="27742"/>
                  </a:cubicBezTo>
                  <a:lnTo>
                    <a:pt x="41530" y="27575"/>
                  </a:lnTo>
                  <a:cubicBezTo>
                    <a:pt x="41530" y="27516"/>
                    <a:pt x="41542" y="27456"/>
                    <a:pt x="41542" y="27397"/>
                  </a:cubicBezTo>
                  <a:cubicBezTo>
                    <a:pt x="41542" y="27313"/>
                    <a:pt x="41554" y="27218"/>
                    <a:pt x="41554" y="27135"/>
                  </a:cubicBezTo>
                  <a:cubicBezTo>
                    <a:pt x="41554" y="27135"/>
                    <a:pt x="41577" y="26873"/>
                    <a:pt x="41577" y="26813"/>
                  </a:cubicBezTo>
                  <a:cubicBezTo>
                    <a:pt x="41577" y="26658"/>
                    <a:pt x="41589" y="26492"/>
                    <a:pt x="41589" y="26337"/>
                  </a:cubicBezTo>
                  <a:lnTo>
                    <a:pt x="41589" y="26218"/>
                  </a:lnTo>
                  <a:lnTo>
                    <a:pt x="41589" y="25623"/>
                  </a:lnTo>
                  <a:lnTo>
                    <a:pt x="41589" y="834"/>
                  </a:lnTo>
                  <a:lnTo>
                    <a:pt x="38541" y="2024"/>
                  </a:lnTo>
                  <a:cubicBezTo>
                    <a:pt x="37684" y="2346"/>
                    <a:pt x="36779" y="2584"/>
                    <a:pt x="35862" y="2727"/>
                  </a:cubicBezTo>
                  <a:cubicBezTo>
                    <a:pt x="35565" y="2763"/>
                    <a:pt x="35231" y="2798"/>
                    <a:pt x="34922" y="2822"/>
                  </a:cubicBezTo>
                  <a:cubicBezTo>
                    <a:pt x="34612" y="2846"/>
                    <a:pt x="34279" y="2858"/>
                    <a:pt x="33969" y="2858"/>
                  </a:cubicBezTo>
                  <a:lnTo>
                    <a:pt x="33957" y="2858"/>
                  </a:lnTo>
                  <a:cubicBezTo>
                    <a:pt x="32029" y="2858"/>
                    <a:pt x="30147" y="2453"/>
                    <a:pt x="28314" y="1655"/>
                  </a:cubicBezTo>
                  <a:lnTo>
                    <a:pt x="28242" y="1620"/>
                  </a:lnTo>
                  <a:cubicBezTo>
                    <a:pt x="28088" y="1548"/>
                    <a:pt x="27945" y="1489"/>
                    <a:pt x="27790" y="1429"/>
                  </a:cubicBezTo>
                  <a:cubicBezTo>
                    <a:pt x="27718" y="1393"/>
                    <a:pt x="27659" y="1381"/>
                    <a:pt x="27599" y="1358"/>
                  </a:cubicBezTo>
                  <a:lnTo>
                    <a:pt x="27480" y="1310"/>
                  </a:lnTo>
                  <a:cubicBezTo>
                    <a:pt x="27421" y="1298"/>
                    <a:pt x="27373" y="1262"/>
                    <a:pt x="27326" y="1250"/>
                  </a:cubicBezTo>
                  <a:cubicBezTo>
                    <a:pt x="27207" y="1203"/>
                    <a:pt x="27087" y="1155"/>
                    <a:pt x="26956" y="1120"/>
                  </a:cubicBezTo>
                  <a:lnTo>
                    <a:pt x="26909" y="1072"/>
                  </a:lnTo>
                  <a:lnTo>
                    <a:pt x="26385" y="929"/>
                  </a:lnTo>
                  <a:cubicBezTo>
                    <a:pt x="24516" y="310"/>
                    <a:pt x="22563" y="0"/>
                    <a:pt x="20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7333650" y="3189500"/>
              <a:ext cx="926925" cy="1228450"/>
            </a:xfrm>
            <a:custGeom>
              <a:avLst/>
              <a:gdLst/>
              <a:ahLst/>
              <a:cxnLst/>
              <a:rect l="l" t="t" r="r" b="b"/>
              <a:pathLst>
                <a:path w="37077" h="49138" extrusionOk="0">
                  <a:moveTo>
                    <a:pt x="18373" y="1"/>
                  </a:moveTo>
                  <a:cubicBezTo>
                    <a:pt x="16089" y="1"/>
                    <a:pt x="13806" y="477"/>
                    <a:pt x="11668" y="1430"/>
                  </a:cubicBezTo>
                  <a:lnTo>
                    <a:pt x="11573" y="1477"/>
                  </a:lnTo>
                  <a:cubicBezTo>
                    <a:pt x="9418" y="2421"/>
                    <a:pt x="7186" y="2867"/>
                    <a:pt x="5034" y="2867"/>
                  </a:cubicBezTo>
                  <a:cubicBezTo>
                    <a:pt x="3275" y="2867"/>
                    <a:pt x="1569" y="2569"/>
                    <a:pt x="0" y="2001"/>
                  </a:cubicBezTo>
                  <a:lnTo>
                    <a:pt x="0" y="23385"/>
                  </a:lnTo>
                  <a:cubicBezTo>
                    <a:pt x="0" y="35065"/>
                    <a:pt x="7465" y="45423"/>
                    <a:pt x="18538" y="49138"/>
                  </a:cubicBezTo>
                  <a:cubicBezTo>
                    <a:pt x="29611" y="45447"/>
                    <a:pt x="37076" y="35065"/>
                    <a:pt x="37076" y="23385"/>
                  </a:cubicBezTo>
                  <a:lnTo>
                    <a:pt x="37076" y="1870"/>
                  </a:lnTo>
                  <a:cubicBezTo>
                    <a:pt x="35425" y="2521"/>
                    <a:pt x="33606" y="2862"/>
                    <a:pt x="31722" y="2862"/>
                  </a:cubicBezTo>
                  <a:cubicBezTo>
                    <a:pt x="29570" y="2862"/>
                    <a:pt x="27335" y="2417"/>
                    <a:pt x="25170" y="1477"/>
                  </a:cubicBezTo>
                  <a:lnTo>
                    <a:pt x="25087" y="1430"/>
                  </a:lnTo>
                  <a:cubicBezTo>
                    <a:pt x="22944" y="477"/>
                    <a:pt x="20658" y="1"/>
                    <a:pt x="183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7798875" y="3190100"/>
              <a:ext cx="462300" cy="1226975"/>
            </a:xfrm>
            <a:custGeom>
              <a:avLst/>
              <a:gdLst/>
              <a:ahLst/>
              <a:cxnLst/>
              <a:rect l="l" t="t" r="r" b="b"/>
              <a:pathLst>
                <a:path w="18492" h="49079" extrusionOk="0">
                  <a:moveTo>
                    <a:pt x="1" y="1"/>
                  </a:moveTo>
                  <a:lnTo>
                    <a:pt x="1" y="49078"/>
                  </a:lnTo>
                  <a:cubicBezTo>
                    <a:pt x="11050" y="45363"/>
                    <a:pt x="18491" y="35017"/>
                    <a:pt x="18491" y="23361"/>
                  </a:cubicBezTo>
                  <a:lnTo>
                    <a:pt x="18491" y="1846"/>
                  </a:lnTo>
                  <a:cubicBezTo>
                    <a:pt x="16829" y="2497"/>
                    <a:pt x="15004" y="2838"/>
                    <a:pt x="13116" y="2838"/>
                  </a:cubicBezTo>
                  <a:cubicBezTo>
                    <a:pt x="10961" y="2838"/>
                    <a:pt x="8726" y="2393"/>
                    <a:pt x="6561" y="1453"/>
                  </a:cubicBezTo>
                  <a:lnTo>
                    <a:pt x="6478" y="1406"/>
                  </a:lnTo>
                  <a:cubicBezTo>
                    <a:pt x="4406" y="489"/>
                    <a:pt x="2203" y="2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7352400" y="3208550"/>
              <a:ext cx="890900" cy="1189475"/>
            </a:xfrm>
            <a:custGeom>
              <a:avLst/>
              <a:gdLst/>
              <a:ahLst/>
              <a:cxnLst/>
              <a:rect l="l" t="t" r="r" b="b"/>
              <a:pathLst>
                <a:path w="35636" h="47579" extrusionOk="0">
                  <a:moveTo>
                    <a:pt x="17610" y="727"/>
                  </a:moveTo>
                  <a:cubicBezTo>
                    <a:pt x="19729" y="727"/>
                    <a:pt x="21789" y="1168"/>
                    <a:pt x="23729" y="2025"/>
                  </a:cubicBezTo>
                  <a:lnTo>
                    <a:pt x="23813" y="2073"/>
                  </a:lnTo>
                  <a:cubicBezTo>
                    <a:pt x="26123" y="3085"/>
                    <a:pt x="28516" y="3585"/>
                    <a:pt x="30957" y="3585"/>
                  </a:cubicBezTo>
                  <a:cubicBezTo>
                    <a:pt x="32302" y="3585"/>
                    <a:pt x="33612" y="3430"/>
                    <a:pt x="34862" y="3132"/>
                  </a:cubicBezTo>
                  <a:lnTo>
                    <a:pt x="34862" y="22623"/>
                  </a:lnTo>
                  <a:cubicBezTo>
                    <a:pt x="34862" y="33469"/>
                    <a:pt x="28016" y="43161"/>
                    <a:pt x="17800" y="46792"/>
                  </a:cubicBezTo>
                  <a:cubicBezTo>
                    <a:pt x="7596" y="43161"/>
                    <a:pt x="750" y="33469"/>
                    <a:pt x="750" y="22623"/>
                  </a:cubicBezTo>
                  <a:lnTo>
                    <a:pt x="750" y="3204"/>
                  </a:lnTo>
                  <a:cubicBezTo>
                    <a:pt x="1893" y="3454"/>
                    <a:pt x="3084" y="3585"/>
                    <a:pt x="4263" y="3585"/>
                  </a:cubicBezTo>
                  <a:cubicBezTo>
                    <a:pt x="6704" y="3585"/>
                    <a:pt x="9109" y="3073"/>
                    <a:pt x="11406" y="2073"/>
                  </a:cubicBezTo>
                  <a:lnTo>
                    <a:pt x="11490" y="2025"/>
                  </a:lnTo>
                  <a:cubicBezTo>
                    <a:pt x="13442" y="1156"/>
                    <a:pt x="15502" y="727"/>
                    <a:pt x="17610" y="727"/>
                  </a:cubicBezTo>
                  <a:close/>
                  <a:moveTo>
                    <a:pt x="17645" y="1"/>
                  </a:moveTo>
                  <a:cubicBezTo>
                    <a:pt x="15419" y="1"/>
                    <a:pt x="13264" y="441"/>
                    <a:pt x="11228" y="1358"/>
                  </a:cubicBezTo>
                  <a:lnTo>
                    <a:pt x="11133" y="1394"/>
                  </a:lnTo>
                  <a:cubicBezTo>
                    <a:pt x="8930" y="2358"/>
                    <a:pt x="6632" y="2846"/>
                    <a:pt x="4287" y="2846"/>
                  </a:cubicBezTo>
                  <a:cubicBezTo>
                    <a:pt x="2977" y="2846"/>
                    <a:pt x="1703" y="2692"/>
                    <a:pt x="465" y="2382"/>
                  </a:cubicBezTo>
                  <a:lnTo>
                    <a:pt x="0" y="2263"/>
                  </a:lnTo>
                  <a:lnTo>
                    <a:pt x="0" y="22623"/>
                  </a:lnTo>
                  <a:cubicBezTo>
                    <a:pt x="0" y="33826"/>
                    <a:pt x="7108" y="43852"/>
                    <a:pt x="17681" y="47542"/>
                  </a:cubicBezTo>
                  <a:lnTo>
                    <a:pt x="17800" y="47578"/>
                  </a:lnTo>
                  <a:lnTo>
                    <a:pt x="17955" y="47542"/>
                  </a:lnTo>
                  <a:cubicBezTo>
                    <a:pt x="28528" y="43852"/>
                    <a:pt x="35636" y="33826"/>
                    <a:pt x="35636" y="22623"/>
                  </a:cubicBezTo>
                  <a:lnTo>
                    <a:pt x="35636" y="2156"/>
                  </a:lnTo>
                  <a:lnTo>
                    <a:pt x="35159" y="2287"/>
                  </a:lnTo>
                  <a:cubicBezTo>
                    <a:pt x="33814" y="2668"/>
                    <a:pt x="32421" y="2846"/>
                    <a:pt x="30992" y="2846"/>
                  </a:cubicBezTo>
                  <a:cubicBezTo>
                    <a:pt x="28659" y="2846"/>
                    <a:pt x="26349" y="2370"/>
                    <a:pt x="24146" y="1394"/>
                  </a:cubicBezTo>
                  <a:lnTo>
                    <a:pt x="24051" y="1358"/>
                  </a:lnTo>
                  <a:cubicBezTo>
                    <a:pt x="22015" y="465"/>
                    <a:pt x="19860" y="1"/>
                    <a:pt x="17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7553025" y="3482400"/>
              <a:ext cx="489950" cy="489975"/>
            </a:xfrm>
            <a:custGeom>
              <a:avLst/>
              <a:gdLst/>
              <a:ahLst/>
              <a:cxnLst/>
              <a:rect l="l" t="t" r="r" b="b"/>
              <a:pathLst>
                <a:path w="19598" h="19599" extrusionOk="0">
                  <a:moveTo>
                    <a:pt x="3227" y="1"/>
                  </a:moveTo>
                  <a:lnTo>
                    <a:pt x="3227" y="1084"/>
                  </a:lnTo>
                  <a:cubicBezTo>
                    <a:pt x="4584" y="1489"/>
                    <a:pt x="5691" y="2537"/>
                    <a:pt x="6120" y="3930"/>
                  </a:cubicBezTo>
                  <a:lnTo>
                    <a:pt x="7120" y="7121"/>
                  </a:lnTo>
                  <a:lnTo>
                    <a:pt x="3929" y="6120"/>
                  </a:lnTo>
                  <a:cubicBezTo>
                    <a:pt x="2536" y="5692"/>
                    <a:pt x="1476" y="4585"/>
                    <a:pt x="1084" y="3227"/>
                  </a:cubicBezTo>
                  <a:lnTo>
                    <a:pt x="0" y="3227"/>
                  </a:lnTo>
                  <a:lnTo>
                    <a:pt x="0" y="16372"/>
                  </a:lnTo>
                  <a:lnTo>
                    <a:pt x="1084" y="16372"/>
                  </a:lnTo>
                  <a:cubicBezTo>
                    <a:pt x="1488" y="15014"/>
                    <a:pt x="2536" y="13919"/>
                    <a:pt x="3929" y="13490"/>
                  </a:cubicBezTo>
                  <a:lnTo>
                    <a:pt x="7120" y="12490"/>
                  </a:lnTo>
                  <a:lnTo>
                    <a:pt x="6120" y="15669"/>
                  </a:lnTo>
                  <a:cubicBezTo>
                    <a:pt x="5691" y="17074"/>
                    <a:pt x="4584" y="18134"/>
                    <a:pt x="3227" y="18515"/>
                  </a:cubicBezTo>
                  <a:lnTo>
                    <a:pt x="3227" y="19598"/>
                  </a:lnTo>
                  <a:lnTo>
                    <a:pt x="16371" y="19598"/>
                  </a:lnTo>
                  <a:lnTo>
                    <a:pt x="16371" y="18515"/>
                  </a:lnTo>
                  <a:cubicBezTo>
                    <a:pt x="15014" y="18110"/>
                    <a:pt x="13919" y="17074"/>
                    <a:pt x="13490" y="15669"/>
                  </a:cubicBezTo>
                  <a:lnTo>
                    <a:pt x="12490" y="12490"/>
                  </a:lnTo>
                  <a:lnTo>
                    <a:pt x="15669" y="13490"/>
                  </a:lnTo>
                  <a:cubicBezTo>
                    <a:pt x="17074" y="13919"/>
                    <a:pt x="18133" y="15014"/>
                    <a:pt x="18514" y="16372"/>
                  </a:cubicBezTo>
                  <a:lnTo>
                    <a:pt x="19598" y="16372"/>
                  </a:lnTo>
                  <a:lnTo>
                    <a:pt x="19598" y="3227"/>
                  </a:lnTo>
                  <a:lnTo>
                    <a:pt x="18514" y="3227"/>
                  </a:lnTo>
                  <a:cubicBezTo>
                    <a:pt x="18110" y="4585"/>
                    <a:pt x="17074" y="5692"/>
                    <a:pt x="15669" y="6120"/>
                  </a:cubicBezTo>
                  <a:lnTo>
                    <a:pt x="12490" y="7121"/>
                  </a:lnTo>
                  <a:lnTo>
                    <a:pt x="13490" y="3930"/>
                  </a:lnTo>
                  <a:cubicBezTo>
                    <a:pt x="13919" y="2537"/>
                    <a:pt x="15014" y="1477"/>
                    <a:pt x="16371" y="1084"/>
                  </a:cubicBezTo>
                  <a:lnTo>
                    <a:pt x="16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7564625" y="3494900"/>
              <a:ext cx="465250" cy="465575"/>
            </a:xfrm>
            <a:custGeom>
              <a:avLst/>
              <a:gdLst/>
              <a:ahLst/>
              <a:cxnLst/>
              <a:rect l="l" t="t" r="r" b="b"/>
              <a:pathLst>
                <a:path w="18610" h="18623" extrusionOk="0">
                  <a:moveTo>
                    <a:pt x="3227" y="1"/>
                  </a:moveTo>
                  <a:lnTo>
                    <a:pt x="3227" y="239"/>
                  </a:lnTo>
                  <a:cubicBezTo>
                    <a:pt x="4596" y="763"/>
                    <a:pt x="5656" y="1882"/>
                    <a:pt x="6096" y="3299"/>
                  </a:cubicBezTo>
                  <a:lnTo>
                    <a:pt x="7370" y="7371"/>
                  </a:lnTo>
                  <a:lnTo>
                    <a:pt x="7370" y="7371"/>
                  </a:lnTo>
                  <a:lnTo>
                    <a:pt x="3287" y="6109"/>
                  </a:lnTo>
                  <a:cubicBezTo>
                    <a:pt x="1870" y="5656"/>
                    <a:pt x="751" y="4608"/>
                    <a:pt x="239" y="3239"/>
                  </a:cubicBezTo>
                  <a:lnTo>
                    <a:pt x="0" y="3239"/>
                  </a:lnTo>
                  <a:lnTo>
                    <a:pt x="0" y="15395"/>
                  </a:lnTo>
                  <a:lnTo>
                    <a:pt x="239" y="15395"/>
                  </a:lnTo>
                  <a:cubicBezTo>
                    <a:pt x="751" y="14026"/>
                    <a:pt x="1870" y="12967"/>
                    <a:pt x="3287" y="12526"/>
                  </a:cubicBezTo>
                  <a:lnTo>
                    <a:pt x="7370" y="11264"/>
                  </a:lnTo>
                  <a:lnTo>
                    <a:pt x="7370" y="11264"/>
                  </a:lnTo>
                  <a:lnTo>
                    <a:pt x="6096" y="15336"/>
                  </a:lnTo>
                  <a:cubicBezTo>
                    <a:pt x="5656" y="16753"/>
                    <a:pt x="4596" y="17872"/>
                    <a:pt x="3227" y="18384"/>
                  </a:cubicBezTo>
                  <a:lnTo>
                    <a:pt x="3227" y="18622"/>
                  </a:lnTo>
                  <a:lnTo>
                    <a:pt x="15383" y="18622"/>
                  </a:lnTo>
                  <a:lnTo>
                    <a:pt x="15383" y="18384"/>
                  </a:lnTo>
                  <a:cubicBezTo>
                    <a:pt x="14014" y="17872"/>
                    <a:pt x="12954" y="16753"/>
                    <a:pt x="12514" y="15336"/>
                  </a:cubicBezTo>
                  <a:lnTo>
                    <a:pt x="11252" y="11264"/>
                  </a:lnTo>
                  <a:lnTo>
                    <a:pt x="15324" y="12526"/>
                  </a:lnTo>
                  <a:cubicBezTo>
                    <a:pt x="16741" y="12967"/>
                    <a:pt x="17860" y="14026"/>
                    <a:pt x="18384" y="15395"/>
                  </a:cubicBezTo>
                  <a:lnTo>
                    <a:pt x="18610" y="15395"/>
                  </a:lnTo>
                  <a:lnTo>
                    <a:pt x="18610" y="3239"/>
                  </a:lnTo>
                  <a:lnTo>
                    <a:pt x="18384" y="3239"/>
                  </a:lnTo>
                  <a:cubicBezTo>
                    <a:pt x="17860" y="4608"/>
                    <a:pt x="16741" y="5656"/>
                    <a:pt x="15324" y="6109"/>
                  </a:cubicBezTo>
                  <a:lnTo>
                    <a:pt x="11252" y="7371"/>
                  </a:lnTo>
                  <a:lnTo>
                    <a:pt x="12514" y="3299"/>
                  </a:lnTo>
                  <a:cubicBezTo>
                    <a:pt x="12954" y="1882"/>
                    <a:pt x="14014" y="763"/>
                    <a:pt x="15383" y="239"/>
                  </a:cubicBezTo>
                  <a:lnTo>
                    <a:pt x="15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7576525" y="3506525"/>
              <a:ext cx="441750" cy="442025"/>
            </a:xfrm>
            <a:custGeom>
              <a:avLst/>
              <a:gdLst/>
              <a:ahLst/>
              <a:cxnLst/>
              <a:rect l="l" t="t" r="r" b="b"/>
              <a:pathLst>
                <a:path w="17670" h="17681" extrusionOk="0">
                  <a:moveTo>
                    <a:pt x="4216" y="0"/>
                  </a:moveTo>
                  <a:cubicBezTo>
                    <a:pt x="5085" y="655"/>
                    <a:pt x="5740" y="1584"/>
                    <a:pt x="6085" y="2667"/>
                  </a:cubicBezTo>
                  <a:lnTo>
                    <a:pt x="7633" y="7644"/>
                  </a:lnTo>
                  <a:lnTo>
                    <a:pt x="2656" y="6096"/>
                  </a:lnTo>
                  <a:cubicBezTo>
                    <a:pt x="1572" y="5751"/>
                    <a:pt x="656" y="5096"/>
                    <a:pt x="1" y="4215"/>
                  </a:cubicBezTo>
                  <a:lnTo>
                    <a:pt x="1" y="13454"/>
                  </a:lnTo>
                  <a:cubicBezTo>
                    <a:pt x="656" y="12585"/>
                    <a:pt x="1572" y="11930"/>
                    <a:pt x="2656" y="11585"/>
                  </a:cubicBezTo>
                  <a:lnTo>
                    <a:pt x="7633" y="10037"/>
                  </a:lnTo>
                  <a:lnTo>
                    <a:pt x="6085" y="15002"/>
                  </a:lnTo>
                  <a:cubicBezTo>
                    <a:pt x="5740" y="16097"/>
                    <a:pt x="5085" y="17014"/>
                    <a:pt x="4216" y="17669"/>
                  </a:cubicBezTo>
                  <a:lnTo>
                    <a:pt x="4216" y="17681"/>
                  </a:lnTo>
                  <a:lnTo>
                    <a:pt x="13455" y="17681"/>
                  </a:lnTo>
                  <a:cubicBezTo>
                    <a:pt x="12574" y="17026"/>
                    <a:pt x="11919" y="16109"/>
                    <a:pt x="11574" y="15026"/>
                  </a:cubicBezTo>
                  <a:lnTo>
                    <a:pt x="10026" y="10049"/>
                  </a:lnTo>
                  <a:lnTo>
                    <a:pt x="10026" y="10049"/>
                  </a:lnTo>
                  <a:lnTo>
                    <a:pt x="15003" y="11597"/>
                  </a:lnTo>
                  <a:cubicBezTo>
                    <a:pt x="16086" y="11942"/>
                    <a:pt x="17015" y="12597"/>
                    <a:pt x="17670" y="13478"/>
                  </a:cubicBezTo>
                  <a:lnTo>
                    <a:pt x="17670" y="4215"/>
                  </a:lnTo>
                  <a:cubicBezTo>
                    <a:pt x="17015" y="5096"/>
                    <a:pt x="16086" y="5751"/>
                    <a:pt x="15003" y="6096"/>
                  </a:cubicBezTo>
                  <a:lnTo>
                    <a:pt x="10026" y="7644"/>
                  </a:lnTo>
                  <a:lnTo>
                    <a:pt x="11574" y="2667"/>
                  </a:lnTo>
                  <a:cubicBezTo>
                    <a:pt x="11919" y="1584"/>
                    <a:pt x="12574" y="655"/>
                    <a:pt x="134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38"/>
          <p:cNvGrpSpPr/>
          <p:nvPr/>
        </p:nvGrpSpPr>
        <p:grpSpPr>
          <a:xfrm>
            <a:off x="3886992" y="1060002"/>
            <a:ext cx="1734947" cy="1899426"/>
            <a:chOff x="4244275" y="1590200"/>
            <a:chExt cx="1252850" cy="1371625"/>
          </a:xfrm>
        </p:grpSpPr>
        <p:sp>
          <p:nvSpPr>
            <p:cNvPr id="520" name="Google Shape;520;p38"/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4492800" y="1843225"/>
              <a:ext cx="699825" cy="942975"/>
            </a:xfrm>
            <a:custGeom>
              <a:avLst/>
              <a:gdLst/>
              <a:ahLst/>
              <a:cxnLst/>
              <a:rect l="l" t="t" r="r" b="b"/>
              <a:pathLst>
                <a:path w="27993" h="37719" fill="none" extrusionOk="0">
                  <a:moveTo>
                    <a:pt x="13991" y="37719"/>
                  </a:moveTo>
                  <a:cubicBezTo>
                    <a:pt x="9574" y="35612"/>
                    <a:pt x="1" y="29789"/>
                    <a:pt x="1" y="23884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84"/>
                  </a:lnTo>
                  <a:cubicBezTo>
                    <a:pt x="27981" y="29801"/>
                    <a:pt x="18396" y="35612"/>
                    <a:pt x="13991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4381213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455086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4720538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4890188" y="1662825"/>
              <a:ext cx="74150" cy="9527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5059863" y="1662825"/>
              <a:ext cx="74125" cy="9527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522951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4625575" y="2087600"/>
              <a:ext cx="148250" cy="420300"/>
            </a:xfrm>
            <a:custGeom>
              <a:avLst/>
              <a:gdLst/>
              <a:ahLst/>
              <a:cxnLst/>
              <a:rect l="l" t="t" r="r" b="b"/>
              <a:pathLst>
                <a:path w="5930" h="16812" extrusionOk="0">
                  <a:moveTo>
                    <a:pt x="572" y="0"/>
                  </a:moveTo>
                  <a:lnTo>
                    <a:pt x="0" y="16812"/>
                  </a:lnTo>
                  <a:lnTo>
                    <a:pt x="5929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46095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98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72" y="1"/>
                  </a:lnTo>
                  <a:lnTo>
                    <a:pt x="6572" y="822"/>
                  </a:lnTo>
                  <a:lnTo>
                    <a:pt x="5739" y="822"/>
                  </a:lnTo>
                  <a:lnTo>
                    <a:pt x="5739" y="1"/>
                  </a:lnTo>
                  <a:lnTo>
                    <a:pt x="4870" y="1"/>
                  </a:lnTo>
                  <a:lnTo>
                    <a:pt x="4870" y="822"/>
                  </a:lnTo>
                  <a:lnTo>
                    <a:pt x="4036" y="822"/>
                  </a:lnTo>
                  <a:lnTo>
                    <a:pt x="4036" y="1"/>
                  </a:lnTo>
                  <a:lnTo>
                    <a:pt x="3179" y="1"/>
                  </a:lnTo>
                  <a:lnTo>
                    <a:pt x="3179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46095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46095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4916975" y="2087600"/>
              <a:ext cx="147650" cy="420300"/>
            </a:xfrm>
            <a:custGeom>
              <a:avLst/>
              <a:gdLst/>
              <a:ahLst/>
              <a:cxnLst/>
              <a:rect l="l" t="t" r="r" b="b"/>
              <a:pathLst>
                <a:path w="5906" h="16812" extrusionOk="0">
                  <a:moveTo>
                    <a:pt x="560" y="0"/>
                  </a:moveTo>
                  <a:lnTo>
                    <a:pt x="0" y="16812"/>
                  </a:lnTo>
                  <a:lnTo>
                    <a:pt x="5906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49009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86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49" y="1"/>
                  </a:lnTo>
                  <a:lnTo>
                    <a:pt x="6549" y="822"/>
                  </a:lnTo>
                  <a:lnTo>
                    <a:pt x="5727" y="822"/>
                  </a:lnTo>
                  <a:lnTo>
                    <a:pt x="5727" y="1"/>
                  </a:lnTo>
                  <a:lnTo>
                    <a:pt x="4858" y="1"/>
                  </a:lnTo>
                  <a:lnTo>
                    <a:pt x="4858" y="822"/>
                  </a:lnTo>
                  <a:lnTo>
                    <a:pt x="4037" y="822"/>
                  </a:lnTo>
                  <a:lnTo>
                    <a:pt x="4037" y="1"/>
                  </a:lnTo>
                  <a:lnTo>
                    <a:pt x="3156" y="1"/>
                  </a:lnTo>
                  <a:lnTo>
                    <a:pt x="3156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9009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9009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3D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63687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98" y="798"/>
                  </a:lnTo>
                  <a:lnTo>
                    <a:pt x="1" y="1227"/>
                  </a:lnTo>
                  <a:lnTo>
                    <a:pt x="798" y="1667"/>
                  </a:lnTo>
                  <a:lnTo>
                    <a:pt x="1227" y="2465"/>
                  </a:lnTo>
                  <a:lnTo>
                    <a:pt x="1667" y="1667"/>
                  </a:lnTo>
                  <a:lnTo>
                    <a:pt x="2453" y="1227"/>
                  </a:lnTo>
                  <a:lnTo>
                    <a:pt x="1667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4811600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86" y="798"/>
                  </a:lnTo>
                  <a:lnTo>
                    <a:pt x="1" y="1227"/>
                  </a:lnTo>
                  <a:lnTo>
                    <a:pt x="786" y="1667"/>
                  </a:lnTo>
                  <a:lnTo>
                    <a:pt x="1227" y="2465"/>
                  </a:lnTo>
                  <a:lnTo>
                    <a:pt x="1656" y="1667"/>
                  </a:lnTo>
                  <a:lnTo>
                    <a:pt x="2453" y="1227"/>
                  </a:lnTo>
                  <a:lnTo>
                    <a:pt x="1656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4811600" y="2623975"/>
              <a:ext cx="61350" cy="61925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498572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39" y="0"/>
                  </a:moveTo>
                  <a:lnTo>
                    <a:pt x="787" y="798"/>
                  </a:lnTo>
                  <a:lnTo>
                    <a:pt x="1" y="1227"/>
                  </a:lnTo>
                  <a:lnTo>
                    <a:pt x="787" y="1667"/>
                  </a:lnTo>
                  <a:lnTo>
                    <a:pt x="1239" y="2465"/>
                  </a:lnTo>
                  <a:lnTo>
                    <a:pt x="1668" y="1667"/>
                  </a:lnTo>
                  <a:lnTo>
                    <a:pt x="2453" y="1227"/>
                  </a:lnTo>
                  <a:lnTo>
                    <a:pt x="1668" y="79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38"/>
          <p:cNvGrpSpPr/>
          <p:nvPr/>
        </p:nvGrpSpPr>
        <p:grpSpPr>
          <a:xfrm>
            <a:off x="1156663" y="2645142"/>
            <a:ext cx="1558523" cy="1799271"/>
            <a:chOff x="4308275" y="3155275"/>
            <a:chExt cx="1125450" cy="1299300"/>
          </a:xfrm>
        </p:grpSpPr>
        <p:sp>
          <p:nvSpPr>
            <p:cNvPr id="545" name="Google Shape;545;p38"/>
            <p:cNvSpPr/>
            <p:nvPr/>
          </p:nvSpPr>
          <p:spPr>
            <a:xfrm>
              <a:off x="4308275" y="3155275"/>
              <a:ext cx="1125450" cy="1299300"/>
            </a:xfrm>
            <a:custGeom>
              <a:avLst/>
              <a:gdLst/>
              <a:ahLst/>
              <a:cxnLst/>
              <a:rect l="l" t="t" r="r" b="b"/>
              <a:pathLst>
                <a:path w="45018" h="51972" extrusionOk="0">
                  <a:moveTo>
                    <a:pt x="5513" y="1"/>
                  </a:moveTo>
                  <a:lnTo>
                    <a:pt x="5917" y="2596"/>
                  </a:lnTo>
                  <a:cubicBezTo>
                    <a:pt x="5965" y="2894"/>
                    <a:pt x="5989" y="3203"/>
                    <a:pt x="5989" y="3501"/>
                  </a:cubicBezTo>
                  <a:cubicBezTo>
                    <a:pt x="5989" y="6109"/>
                    <a:pt x="4346" y="8359"/>
                    <a:pt x="1857" y="9097"/>
                  </a:cubicBezTo>
                  <a:lnTo>
                    <a:pt x="0" y="9669"/>
                  </a:lnTo>
                  <a:lnTo>
                    <a:pt x="298" y="11585"/>
                  </a:lnTo>
                  <a:cubicBezTo>
                    <a:pt x="1691" y="20467"/>
                    <a:pt x="2524" y="26171"/>
                    <a:pt x="2667" y="27623"/>
                  </a:cubicBezTo>
                  <a:cubicBezTo>
                    <a:pt x="3679" y="38624"/>
                    <a:pt x="11061" y="48078"/>
                    <a:pt x="21479" y="51721"/>
                  </a:cubicBezTo>
                  <a:lnTo>
                    <a:pt x="22181" y="51971"/>
                  </a:lnTo>
                  <a:lnTo>
                    <a:pt x="22932" y="51721"/>
                  </a:lnTo>
                  <a:cubicBezTo>
                    <a:pt x="33099" y="48161"/>
                    <a:pt x="40446" y="38958"/>
                    <a:pt x="41672" y="28266"/>
                  </a:cubicBezTo>
                  <a:cubicBezTo>
                    <a:pt x="41767" y="27468"/>
                    <a:pt x="42279" y="24230"/>
                    <a:pt x="44660" y="11574"/>
                  </a:cubicBezTo>
                  <a:lnTo>
                    <a:pt x="45018" y="9669"/>
                  </a:lnTo>
                  <a:lnTo>
                    <a:pt x="43172" y="9038"/>
                  </a:lnTo>
                  <a:cubicBezTo>
                    <a:pt x="40791" y="8240"/>
                    <a:pt x="39195" y="6001"/>
                    <a:pt x="39195" y="3489"/>
                  </a:cubicBezTo>
                  <a:cubicBezTo>
                    <a:pt x="39195" y="3203"/>
                    <a:pt x="39219" y="2918"/>
                    <a:pt x="39255" y="2644"/>
                  </a:cubicBezTo>
                  <a:lnTo>
                    <a:pt x="39624" y="96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76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370775" y="3211525"/>
              <a:ext cx="998650" cy="1184400"/>
            </a:xfrm>
            <a:custGeom>
              <a:avLst/>
              <a:gdLst/>
              <a:ahLst/>
              <a:cxnLst/>
              <a:rect l="l" t="t" r="r" b="b"/>
              <a:pathLst>
                <a:path w="39946" h="47376" extrusionOk="0">
                  <a:moveTo>
                    <a:pt x="5620" y="1"/>
                  </a:moveTo>
                  <a:lnTo>
                    <a:pt x="5620" y="1"/>
                  </a:lnTo>
                  <a:cubicBezTo>
                    <a:pt x="5692" y="418"/>
                    <a:pt x="5727" y="834"/>
                    <a:pt x="5727" y="1251"/>
                  </a:cubicBezTo>
                  <a:cubicBezTo>
                    <a:pt x="5727" y="4883"/>
                    <a:pt x="3370" y="7978"/>
                    <a:pt x="0" y="8990"/>
                  </a:cubicBezTo>
                  <a:cubicBezTo>
                    <a:pt x="1024" y="15550"/>
                    <a:pt x="2203" y="23278"/>
                    <a:pt x="2382" y="25183"/>
                  </a:cubicBezTo>
                  <a:cubicBezTo>
                    <a:pt x="3298" y="35351"/>
                    <a:pt x="10085" y="44006"/>
                    <a:pt x="19705" y="47376"/>
                  </a:cubicBezTo>
                  <a:cubicBezTo>
                    <a:pt x="29075" y="44090"/>
                    <a:pt x="35838" y="35648"/>
                    <a:pt x="36934" y="25754"/>
                  </a:cubicBezTo>
                  <a:cubicBezTo>
                    <a:pt x="37148" y="23944"/>
                    <a:pt x="38648" y="15812"/>
                    <a:pt x="39946" y="8907"/>
                  </a:cubicBezTo>
                  <a:cubicBezTo>
                    <a:pt x="36695" y="7800"/>
                    <a:pt x="34445" y="4752"/>
                    <a:pt x="34445" y="1239"/>
                  </a:cubicBezTo>
                  <a:cubicBezTo>
                    <a:pt x="34445" y="846"/>
                    <a:pt x="34481" y="465"/>
                    <a:pt x="34540" y="72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442800" y="3277025"/>
              <a:ext cx="854300" cy="1049550"/>
            </a:xfrm>
            <a:custGeom>
              <a:avLst/>
              <a:gdLst/>
              <a:ahLst/>
              <a:cxnLst/>
              <a:rect l="l" t="t" r="r" b="b"/>
              <a:pathLst>
                <a:path w="34172" h="41982" extrusionOk="0">
                  <a:moveTo>
                    <a:pt x="5370" y="0"/>
                  </a:moveTo>
                  <a:cubicBezTo>
                    <a:pt x="4954" y="3406"/>
                    <a:pt x="2953" y="6346"/>
                    <a:pt x="1" y="7978"/>
                  </a:cubicBezTo>
                  <a:cubicBezTo>
                    <a:pt x="1251" y="16026"/>
                    <a:pt x="1953" y="20848"/>
                    <a:pt x="2084" y="22336"/>
                  </a:cubicBezTo>
                  <a:cubicBezTo>
                    <a:pt x="2894" y="31135"/>
                    <a:pt x="8633" y="38755"/>
                    <a:pt x="16824" y="41982"/>
                  </a:cubicBezTo>
                  <a:cubicBezTo>
                    <a:pt x="24813" y="38827"/>
                    <a:pt x="30528" y="31421"/>
                    <a:pt x="31505" y="22860"/>
                  </a:cubicBezTo>
                  <a:cubicBezTo>
                    <a:pt x="31671" y="21432"/>
                    <a:pt x="32564" y="16371"/>
                    <a:pt x="34172" y="7799"/>
                  </a:cubicBezTo>
                  <a:cubicBezTo>
                    <a:pt x="31409" y="6132"/>
                    <a:pt x="29528" y="3286"/>
                    <a:pt x="29100" y="60"/>
                  </a:cubicBezTo>
                  <a:lnTo>
                    <a:pt x="5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4863100" y="3277925"/>
              <a:ext cx="434600" cy="1048650"/>
            </a:xfrm>
            <a:custGeom>
              <a:avLst/>
              <a:gdLst/>
              <a:ahLst/>
              <a:cxnLst/>
              <a:rect l="l" t="t" r="r" b="b"/>
              <a:pathLst>
                <a:path w="17384" h="41946" extrusionOk="0">
                  <a:moveTo>
                    <a:pt x="0" y="0"/>
                  </a:moveTo>
                  <a:lnTo>
                    <a:pt x="0" y="41934"/>
                  </a:lnTo>
                  <a:cubicBezTo>
                    <a:pt x="12" y="41934"/>
                    <a:pt x="12" y="41934"/>
                    <a:pt x="24" y="41946"/>
                  </a:cubicBezTo>
                  <a:cubicBezTo>
                    <a:pt x="8001" y="38791"/>
                    <a:pt x="13728" y="31385"/>
                    <a:pt x="14716" y="22824"/>
                  </a:cubicBezTo>
                  <a:cubicBezTo>
                    <a:pt x="14883" y="21396"/>
                    <a:pt x="15776" y="16335"/>
                    <a:pt x="17383" y="7763"/>
                  </a:cubicBezTo>
                  <a:cubicBezTo>
                    <a:pt x="14597" y="6096"/>
                    <a:pt x="12716" y="3250"/>
                    <a:pt x="12288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4391600" y="3230300"/>
              <a:ext cx="957600" cy="1146000"/>
            </a:xfrm>
            <a:custGeom>
              <a:avLst/>
              <a:gdLst/>
              <a:ahLst/>
              <a:cxnLst/>
              <a:rect l="l" t="t" r="r" b="b"/>
              <a:pathLst>
                <a:path w="38304" h="45840" extrusionOk="0">
                  <a:moveTo>
                    <a:pt x="6383" y="738"/>
                  </a:moveTo>
                  <a:lnTo>
                    <a:pt x="32160" y="810"/>
                  </a:lnTo>
                  <a:cubicBezTo>
                    <a:pt x="32279" y="4322"/>
                    <a:pt x="34315" y="7513"/>
                    <a:pt x="37458" y="9073"/>
                  </a:cubicBezTo>
                  <a:cubicBezTo>
                    <a:pt x="35767" y="18098"/>
                    <a:pt x="34827" y="23408"/>
                    <a:pt x="34660" y="24848"/>
                  </a:cubicBezTo>
                  <a:cubicBezTo>
                    <a:pt x="33624" y="33909"/>
                    <a:pt x="27433" y="41827"/>
                    <a:pt x="18872" y="45029"/>
                  </a:cubicBezTo>
                  <a:cubicBezTo>
                    <a:pt x="10109" y="41755"/>
                    <a:pt x="3882" y="33635"/>
                    <a:pt x="3037" y="24301"/>
                  </a:cubicBezTo>
                  <a:cubicBezTo>
                    <a:pt x="2870" y="22419"/>
                    <a:pt x="1751" y="15133"/>
                    <a:pt x="834" y="9204"/>
                  </a:cubicBezTo>
                  <a:cubicBezTo>
                    <a:pt x="4156" y="7703"/>
                    <a:pt x="6311" y="4429"/>
                    <a:pt x="6383" y="738"/>
                  </a:cubicBezTo>
                  <a:close/>
                  <a:moveTo>
                    <a:pt x="5632" y="0"/>
                  </a:moveTo>
                  <a:lnTo>
                    <a:pt x="5632" y="500"/>
                  </a:lnTo>
                  <a:cubicBezTo>
                    <a:pt x="5632" y="4084"/>
                    <a:pt x="3537" y="7275"/>
                    <a:pt x="263" y="8644"/>
                  </a:cubicBezTo>
                  <a:lnTo>
                    <a:pt x="1" y="8763"/>
                  </a:lnTo>
                  <a:lnTo>
                    <a:pt x="37" y="9049"/>
                  </a:lnTo>
                  <a:cubicBezTo>
                    <a:pt x="977" y="15002"/>
                    <a:pt x="2108" y="22503"/>
                    <a:pt x="2287" y="24372"/>
                  </a:cubicBezTo>
                  <a:cubicBezTo>
                    <a:pt x="3168" y="34028"/>
                    <a:pt x="9621" y="42446"/>
                    <a:pt x="18729" y="45791"/>
                  </a:cubicBezTo>
                  <a:lnTo>
                    <a:pt x="18872" y="45839"/>
                  </a:lnTo>
                  <a:lnTo>
                    <a:pt x="19003" y="45779"/>
                  </a:lnTo>
                  <a:cubicBezTo>
                    <a:pt x="27885" y="42505"/>
                    <a:pt x="34327" y="34314"/>
                    <a:pt x="35398" y="24920"/>
                  </a:cubicBezTo>
                  <a:cubicBezTo>
                    <a:pt x="35565" y="23479"/>
                    <a:pt x="36517" y="18109"/>
                    <a:pt x="38244" y="8930"/>
                  </a:cubicBezTo>
                  <a:lnTo>
                    <a:pt x="38303" y="8644"/>
                  </a:lnTo>
                  <a:lnTo>
                    <a:pt x="38041" y="8525"/>
                  </a:lnTo>
                  <a:cubicBezTo>
                    <a:pt x="34910" y="7096"/>
                    <a:pt x="32910" y="3941"/>
                    <a:pt x="32910" y="500"/>
                  </a:cubicBezTo>
                  <a:lnTo>
                    <a:pt x="32910" y="71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716650" y="3522000"/>
              <a:ext cx="383400" cy="382800"/>
            </a:xfrm>
            <a:custGeom>
              <a:avLst/>
              <a:gdLst/>
              <a:ahLst/>
              <a:cxnLst/>
              <a:rect l="l" t="t" r="r" b="b"/>
              <a:pathLst>
                <a:path w="15336" h="15312" extrusionOk="0">
                  <a:moveTo>
                    <a:pt x="15336" y="0"/>
                  </a:moveTo>
                  <a:lnTo>
                    <a:pt x="14407" y="429"/>
                  </a:lnTo>
                  <a:lnTo>
                    <a:pt x="13490" y="869"/>
                  </a:lnTo>
                  <a:lnTo>
                    <a:pt x="13693" y="1084"/>
                  </a:lnTo>
                  <a:lnTo>
                    <a:pt x="0" y="14764"/>
                  </a:lnTo>
                  <a:lnTo>
                    <a:pt x="560" y="15312"/>
                  </a:lnTo>
                  <a:lnTo>
                    <a:pt x="14228" y="1631"/>
                  </a:lnTo>
                  <a:lnTo>
                    <a:pt x="14443" y="1846"/>
                  </a:lnTo>
                  <a:lnTo>
                    <a:pt x="14883" y="917"/>
                  </a:lnTo>
                  <a:lnTo>
                    <a:pt x="15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4717550" y="37994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3215" y="1"/>
                  </a:moveTo>
                  <a:lnTo>
                    <a:pt x="0" y="3227"/>
                  </a:lnTo>
                  <a:lnTo>
                    <a:pt x="953" y="4180"/>
                  </a:lnTo>
                  <a:lnTo>
                    <a:pt x="4179" y="965"/>
                  </a:lnTo>
                  <a:lnTo>
                    <a:pt x="32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784525" y="3806250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5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724400" y="3866375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65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051225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620" y="0"/>
                  </a:moveTo>
                  <a:lnTo>
                    <a:pt x="0" y="6620"/>
                  </a:lnTo>
                  <a:cubicBezTo>
                    <a:pt x="540" y="6800"/>
                    <a:pt x="1104" y="6890"/>
                    <a:pt x="1669" y="6890"/>
                  </a:cubicBezTo>
                  <a:cubicBezTo>
                    <a:pt x="3007" y="6890"/>
                    <a:pt x="4344" y="6384"/>
                    <a:pt x="5358" y="5370"/>
                  </a:cubicBezTo>
                  <a:cubicBezTo>
                    <a:pt x="6822" y="3918"/>
                    <a:pt x="7239" y="1834"/>
                    <a:pt x="6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997050" y="3582125"/>
              <a:ext cx="226225" cy="223350"/>
            </a:xfrm>
            <a:custGeom>
              <a:avLst/>
              <a:gdLst/>
              <a:ahLst/>
              <a:cxnLst/>
              <a:rect l="l" t="t" r="r" b="b"/>
              <a:pathLst>
                <a:path w="9049" h="8934" extrusionOk="0">
                  <a:moveTo>
                    <a:pt x="2989" y="0"/>
                  </a:moveTo>
                  <a:lnTo>
                    <a:pt x="0" y="2989"/>
                  </a:lnTo>
                  <a:cubicBezTo>
                    <a:pt x="1215" y="4286"/>
                    <a:pt x="2441" y="6263"/>
                    <a:pt x="2167" y="8870"/>
                  </a:cubicBezTo>
                  <a:cubicBezTo>
                    <a:pt x="2454" y="8912"/>
                    <a:pt x="2737" y="8934"/>
                    <a:pt x="3016" y="8934"/>
                  </a:cubicBezTo>
                  <a:cubicBezTo>
                    <a:pt x="4479" y="8934"/>
                    <a:pt x="5839" y="8353"/>
                    <a:pt x="7049" y="7144"/>
                  </a:cubicBezTo>
                  <a:cubicBezTo>
                    <a:pt x="8513" y="5691"/>
                    <a:pt x="9049" y="4239"/>
                    <a:pt x="8787" y="2250"/>
                  </a:cubicBezTo>
                  <a:cubicBezTo>
                    <a:pt x="6096" y="2036"/>
                    <a:pt x="4203" y="1012"/>
                    <a:pt x="2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970850" y="3555925"/>
              <a:ext cx="100325" cy="100625"/>
            </a:xfrm>
            <a:custGeom>
              <a:avLst/>
              <a:gdLst/>
              <a:ahLst/>
              <a:cxnLst/>
              <a:rect l="l" t="t" r="r" b="b"/>
              <a:pathLst>
                <a:path w="4013" h="4025" extrusionOk="0">
                  <a:moveTo>
                    <a:pt x="2977" y="0"/>
                  </a:moveTo>
                  <a:lnTo>
                    <a:pt x="0" y="2989"/>
                  </a:lnTo>
                  <a:lnTo>
                    <a:pt x="1036" y="4025"/>
                  </a:lnTo>
                  <a:lnTo>
                    <a:pt x="4013" y="1048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990500" y="3575875"/>
              <a:ext cx="80675" cy="80975"/>
            </a:xfrm>
            <a:custGeom>
              <a:avLst/>
              <a:gdLst/>
              <a:ahLst/>
              <a:cxnLst/>
              <a:rect l="l" t="t" r="r" b="b"/>
              <a:pathLst>
                <a:path w="3227" h="3239" extrusionOk="0">
                  <a:moveTo>
                    <a:pt x="2977" y="0"/>
                  </a:moveTo>
                  <a:lnTo>
                    <a:pt x="0" y="2977"/>
                  </a:lnTo>
                  <a:lnTo>
                    <a:pt x="250" y="3239"/>
                  </a:lnTo>
                  <a:lnTo>
                    <a:pt x="3227" y="26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640150" y="3522000"/>
              <a:ext cx="383100" cy="382800"/>
            </a:xfrm>
            <a:custGeom>
              <a:avLst/>
              <a:gdLst/>
              <a:ahLst/>
              <a:cxnLst/>
              <a:rect l="l" t="t" r="r" b="b"/>
              <a:pathLst>
                <a:path w="15324" h="15312" extrusionOk="0">
                  <a:moveTo>
                    <a:pt x="1" y="0"/>
                  </a:moveTo>
                  <a:lnTo>
                    <a:pt x="441" y="917"/>
                  </a:lnTo>
                  <a:lnTo>
                    <a:pt x="894" y="1846"/>
                  </a:lnTo>
                  <a:lnTo>
                    <a:pt x="1084" y="1631"/>
                  </a:lnTo>
                  <a:lnTo>
                    <a:pt x="14776" y="15312"/>
                  </a:lnTo>
                  <a:lnTo>
                    <a:pt x="15324" y="14764"/>
                  </a:lnTo>
                  <a:lnTo>
                    <a:pt x="1632" y="1084"/>
                  </a:lnTo>
                  <a:lnTo>
                    <a:pt x="1846" y="869"/>
                  </a:lnTo>
                  <a:lnTo>
                    <a:pt x="917" y="4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917875" y="37997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953" y="1"/>
                  </a:moveTo>
                  <a:lnTo>
                    <a:pt x="0" y="953"/>
                  </a:lnTo>
                  <a:lnTo>
                    <a:pt x="3215" y="4180"/>
                  </a:lnTo>
                  <a:lnTo>
                    <a:pt x="4179" y="3215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924700" y="3806850"/>
              <a:ext cx="30700" cy="30375"/>
            </a:xfrm>
            <a:custGeom>
              <a:avLst/>
              <a:gdLst/>
              <a:ahLst/>
              <a:cxnLst/>
              <a:rect l="l" t="t" r="r" b="b"/>
              <a:pathLst>
                <a:path w="1228" h="1215" extrusionOk="0">
                  <a:moveTo>
                    <a:pt x="965" y="0"/>
                  </a:moveTo>
                  <a:lnTo>
                    <a:pt x="1" y="953"/>
                  </a:lnTo>
                  <a:lnTo>
                    <a:pt x="275" y="1215"/>
                  </a:lnTo>
                  <a:lnTo>
                    <a:pt x="1227" y="2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985125" y="3866975"/>
              <a:ext cx="30400" cy="30375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953" y="0"/>
                  </a:moveTo>
                  <a:lnTo>
                    <a:pt x="1" y="953"/>
                  </a:lnTo>
                  <a:lnTo>
                    <a:pt x="263" y="1215"/>
                  </a:lnTo>
                  <a:lnTo>
                    <a:pt x="1215" y="262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508000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07" y="0"/>
                  </a:moveTo>
                  <a:lnTo>
                    <a:pt x="607" y="0"/>
                  </a:lnTo>
                  <a:cubicBezTo>
                    <a:pt x="0" y="1834"/>
                    <a:pt x="417" y="3918"/>
                    <a:pt x="1881" y="5370"/>
                  </a:cubicBezTo>
                  <a:cubicBezTo>
                    <a:pt x="2895" y="6384"/>
                    <a:pt x="4232" y="6890"/>
                    <a:pt x="5571" y="6890"/>
                  </a:cubicBezTo>
                  <a:cubicBezTo>
                    <a:pt x="6135" y="6890"/>
                    <a:pt x="6699" y="6800"/>
                    <a:pt x="7239" y="6620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516625" y="3582125"/>
              <a:ext cx="226550" cy="223350"/>
            </a:xfrm>
            <a:custGeom>
              <a:avLst/>
              <a:gdLst/>
              <a:ahLst/>
              <a:cxnLst/>
              <a:rect l="l" t="t" r="r" b="b"/>
              <a:pathLst>
                <a:path w="9062" h="8934" extrusionOk="0">
                  <a:moveTo>
                    <a:pt x="6073" y="0"/>
                  </a:moveTo>
                  <a:cubicBezTo>
                    <a:pt x="4846" y="1012"/>
                    <a:pt x="2965" y="2036"/>
                    <a:pt x="262" y="2250"/>
                  </a:cubicBezTo>
                  <a:cubicBezTo>
                    <a:pt x="0" y="4239"/>
                    <a:pt x="548" y="5691"/>
                    <a:pt x="2013" y="7144"/>
                  </a:cubicBezTo>
                  <a:cubicBezTo>
                    <a:pt x="3222" y="8353"/>
                    <a:pt x="4583" y="8934"/>
                    <a:pt x="6045" y="8934"/>
                  </a:cubicBezTo>
                  <a:cubicBezTo>
                    <a:pt x="6324" y="8934"/>
                    <a:pt x="6608" y="8912"/>
                    <a:pt x="6894" y="8870"/>
                  </a:cubicBezTo>
                  <a:cubicBezTo>
                    <a:pt x="6620" y="6263"/>
                    <a:pt x="7835" y="4286"/>
                    <a:pt x="9061" y="2989"/>
                  </a:cubicBezTo>
                  <a:lnTo>
                    <a:pt x="6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668725" y="3556225"/>
              <a:ext cx="100625" cy="100625"/>
            </a:xfrm>
            <a:custGeom>
              <a:avLst/>
              <a:gdLst/>
              <a:ahLst/>
              <a:cxnLst/>
              <a:rect l="l" t="t" r="r" b="b"/>
              <a:pathLst>
                <a:path w="4025" h="4025" extrusionOk="0">
                  <a:moveTo>
                    <a:pt x="1048" y="0"/>
                  </a:moveTo>
                  <a:lnTo>
                    <a:pt x="1" y="1048"/>
                  </a:lnTo>
                  <a:lnTo>
                    <a:pt x="2977" y="4025"/>
                  </a:lnTo>
                  <a:lnTo>
                    <a:pt x="4025" y="297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668725" y="3576175"/>
              <a:ext cx="80700" cy="80675"/>
            </a:xfrm>
            <a:custGeom>
              <a:avLst/>
              <a:gdLst/>
              <a:ahLst/>
              <a:cxnLst/>
              <a:rect l="l" t="t" r="r" b="b"/>
              <a:pathLst>
                <a:path w="3228" h="3227" extrusionOk="0">
                  <a:moveTo>
                    <a:pt x="251" y="0"/>
                  </a:moveTo>
                  <a:lnTo>
                    <a:pt x="1" y="250"/>
                  </a:lnTo>
                  <a:lnTo>
                    <a:pt x="2977" y="3227"/>
                  </a:lnTo>
                  <a:lnTo>
                    <a:pt x="3227" y="297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805950" y="4108375"/>
              <a:ext cx="115500" cy="115225"/>
            </a:xfrm>
            <a:custGeom>
              <a:avLst/>
              <a:gdLst/>
              <a:ahLst/>
              <a:cxnLst/>
              <a:rect l="l" t="t" r="r" b="b"/>
              <a:pathLst>
                <a:path w="4620" h="4609" extrusionOk="0">
                  <a:moveTo>
                    <a:pt x="2310" y="0"/>
                  </a:moveTo>
                  <a:lnTo>
                    <a:pt x="1489" y="1501"/>
                  </a:lnTo>
                  <a:lnTo>
                    <a:pt x="0" y="2298"/>
                  </a:lnTo>
                  <a:lnTo>
                    <a:pt x="1489" y="3120"/>
                  </a:lnTo>
                  <a:lnTo>
                    <a:pt x="2310" y="4608"/>
                  </a:lnTo>
                  <a:lnTo>
                    <a:pt x="3108" y="3120"/>
                  </a:lnTo>
                  <a:lnTo>
                    <a:pt x="4620" y="2298"/>
                  </a:lnTo>
                  <a:lnTo>
                    <a:pt x="3108" y="1501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834825" y="3975925"/>
              <a:ext cx="58050" cy="58050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0"/>
                  </a:moveTo>
                  <a:lnTo>
                    <a:pt x="738" y="738"/>
                  </a:lnTo>
                  <a:lnTo>
                    <a:pt x="0" y="1155"/>
                  </a:lnTo>
                  <a:lnTo>
                    <a:pt x="738" y="1560"/>
                  </a:lnTo>
                  <a:lnTo>
                    <a:pt x="1155" y="2322"/>
                  </a:lnTo>
                  <a:lnTo>
                    <a:pt x="1560" y="1560"/>
                  </a:lnTo>
                  <a:lnTo>
                    <a:pt x="2322" y="1155"/>
                  </a:lnTo>
                  <a:lnTo>
                    <a:pt x="1560" y="738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38"/>
          <p:cNvSpPr/>
          <p:nvPr/>
        </p:nvSpPr>
        <p:spPr>
          <a:xfrm rot="665934" flipH="1">
            <a:off x="8088718" y="3865908"/>
            <a:ext cx="1427634" cy="1807064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8"/>
          <p:cNvSpPr/>
          <p:nvPr/>
        </p:nvSpPr>
        <p:spPr>
          <a:xfrm>
            <a:off x="3857395" y="2734808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Kiểu 3D 2" descr="Knight's sword">
                <a:extLst>
                  <a:ext uri="{FF2B5EF4-FFF2-40B4-BE49-F238E27FC236}">
                    <a16:creationId xmlns:a16="http://schemas.microsoft.com/office/drawing/2014/main" id="{76A59A87-1F1F-F8D3-CE1C-65F39F5C1B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838698"/>
                  </p:ext>
                </p:extLst>
              </p:nvPr>
            </p:nvGraphicFramePr>
            <p:xfrm rot="16200000">
              <a:off x="-6429819" y="-578440"/>
              <a:ext cx="1875118" cy="92262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875118" cy="9226212"/>
                    </a:xfrm>
                    <a:prstGeom prst="rect">
                      <a:avLst/>
                    </a:prstGeom>
                  </am3d:spPr>
                  <am3d:camera>
                    <am3d:pos x="0" y="0" z="479726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5727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0321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Kiểu 3D 2" descr="Knight's sword">
                <a:extLst>
                  <a:ext uri="{FF2B5EF4-FFF2-40B4-BE49-F238E27FC236}">
                    <a16:creationId xmlns:a16="http://schemas.microsoft.com/office/drawing/2014/main" id="{76A59A87-1F1F-F8D3-CE1C-65F39F5C1B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429819" y="-578440"/>
                <a:ext cx="1875118" cy="922621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Google Shape;1207;p47">
            <a:extLst>
              <a:ext uri="{FF2B5EF4-FFF2-40B4-BE49-F238E27FC236}">
                <a16:creationId xmlns:a16="http://schemas.microsoft.com/office/drawing/2014/main" id="{ED27C371-40C4-8A9E-4C04-87355BCD1E13}"/>
              </a:ext>
            </a:extLst>
          </p:cNvPr>
          <p:cNvSpPr txBox="1">
            <a:spLocks/>
          </p:cNvSpPr>
          <p:nvPr/>
        </p:nvSpPr>
        <p:spPr>
          <a:xfrm>
            <a:off x="-6953252" y="3809094"/>
            <a:ext cx="354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0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9pPr>
          </a:lstStyle>
          <a:p>
            <a:pPr marL="0" indent="0"/>
            <a:r>
              <a:rPr lang="en-US" dirty="0"/>
              <a:t>Do you have any questions?</a:t>
            </a:r>
          </a:p>
        </p:txBody>
      </p:sp>
      <p:sp>
        <p:nvSpPr>
          <p:cNvPr id="5" name="Google Shape;1206;p47">
            <a:extLst>
              <a:ext uri="{FF2B5EF4-FFF2-40B4-BE49-F238E27FC236}">
                <a16:creationId xmlns:a16="http://schemas.microsoft.com/office/drawing/2014/main" id="{E922B33D-B4EA-0FC8-B09A-E8701CACCD3E}"/>
              </a:ext>
            </a:extLst>
          </p:cNvPr>
          <p:cNvSpPr txBox="1">
            <a:spLocks/>
          </p:cNvSpPr>
          <p:nvPr/>
        </p:nvSpPr>
        <p:spPr>
          <a:xfrm>
            <a:off x="2031544" y="6165964"/>
            <a:ext cx="5841312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en-US" dirty="0"/>
              <a:t>THANK YOU FOR YOUR LISTENING</a:t>
            </a:r>
          </a:p>
        </p:txBody>
      </p:sp>
      <p:sp>
        <p:nvSpPr>
          <p:cNvPr id="6" name="Google Shape;432;p35">
            <a:extLst>
              <a:ext uri="{FF2B5EF4-FFF2-40B4-BE49-F238E27FC236}">
                <a16:creationId xmlns:a16="http://schemas.microsoft.com/office/drawing/2014/main" id="{83FF3DFA-90BE-AE61-A0B3-4312B53C936D}"/>
              </a:ext>
            </a:extLst>
          </p:cNvPr>
          <p:cNvSpPr/>
          <p:nvPr/>
        </p:nvSpPr>
        <p:spPr>
          <a:xfrm>
            <a:off x="3453414" y="-4086516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20;p35">
            <a:extLst>
              <a:ext uri="{FF2B5EF4-FFF2-40B4-BE49-F238E27FC236}">
                <a16:creationId xmlns:a16="http://schemas.microsoft.com/office/drawing/2014/main" id="{DC58E355-E0CB-8A41-B6C0-9C19F5D28463}"/>
              </a:ext>
            </a:extLst>
          </p:cNvPr>
          <p:cNvSpPr/>
          <p:nvPr/>
        </p:nvSpPr>
        <p:spPr>
          <a:xfrm>
            <a:off x="11419291" y="429975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2;p35">
            <a:extLst>
              <a:ext uri="{FF2B5EF4-FFF2-40B4-BE49-F238E27FC236}">
                <a16:creationId xmlns:a16="http://schemas.microsoft.com/office/drawing/2014/main" id="{0396C320-2273-AEA0-97C6-D731952CA378}"/>
              </a:ext>
            </a:extLst>
          </p:cNvPr>
          <p:cNvSpPr txBox="1">
            <a:spLocks/>
          </p:cNvSpPr>
          <p:nvPr/>
        </p:nvSpPr>
        <p:spPr>
          <a:xfrm>
            <a:off x="12226168" y="623112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pPr algn="l"/>
            <a:r>
              <a:rPr lang="vi-VN"/>
              <a:t>Audio</a:t>
            </a:r>
            <a:endParaRPr lang="vi-VN" dirty="0"/>
          </a:p>
        </p:txBody>
      </p:sp>
      <p:sp>
        <p:nvSpPr>
          <p:cNvPr id="9" name="Google Shape;426;p35">
            <a:extLst>
              <a:ext uri="{FF2B5EF4-FFF2-40B4-BE49-F238E27FC236}">
                <a16:creationId xmlns:a16="http://schemas.microsoft.com/office/drawing/2014/main" id="{5C45BB34-FBA8-504B-110A-69920A34C54C}"/>
              </a:ext>
            </a:extLst>
          </p:cNvPr>
          <p:cNvSpPr txBox="1">
            <a:spLocks/>
          </p:cNvSpPr>
          <p:nvPr/>
        </p:nvSpPr>
        <p:spPr>
          <a:xfrm>
            <a:off x="12244392" y="279922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/>
              <a:t>Game states</a:t>
            </a:r>
            <a:endParaRPr lang="vi-VN" dirty="0"/>
          </a:p>
        </p:txBody>
      </p:sp>
      <p:sp>
        <p:nvSpPr>
          <p:cNvPr id="10" name="Google Shape;428;p35">
            <a:extLst>
              <a:ext uri="{FF2B5EF4-FFF2-40B4-BE49-F238E27FC236}">
                <a16:creationId xmlns:a16="http://schemas.microsoft.com/office/drawing/2014/main" id="{3C4966D8-2C6D-613E-9C99-0D07662F7C45}"/>
              </a:ext>
            </a:extLst>
          </p:cNvPr>
          <p:cNvSpPr txBox="1">
            <a:spLocks/>
          </p:cNvSpPr>
          <p:nvPr/>
        </p:nvSpPr>
        <p:spPr>
          <a:xfrm>
            <a:off x="12198980" y="405685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/>
              <a:t>Inputs</a:t>
            </a:r>
            <a:endParaRPr lang="vi-VN" dirty="0"/>
          </a:p>
        </p:txBody>
      </p:sp>
      <p:sp>
        <p:nvSpPr>
          <p:cNvPr id="11" name="Google Shape;429;p35">
            <a:extLst>
              <a:ext uri="{FF2B5EF4-FFF2-40B4-BE49-F238E27FC236}">
                <a16:creationId xmlns:a16="http://schemas.microsoft.com/office/drawing/2014/main" id="{13ED5E2B-CD8F-7D54-4C2B-0551ACC5F7E4}"/>
              </a:ext>
            </a:extLst>
          </p:cNvPr>
          <p:cNvSpPr/>
          <p:nvPr/>
        </p:nvSpPr>
        <p:spPr>
          <a:xfrm>
            <a:off x="11617637" y="643004"/>
            <a:ext cx="328700" cy="369246"/>
          </a:xfrm>
          <a:custGeom>
            <a:avLst/>
            <a:gdLst/>
            <a:ahLst/>
            <a:cxnLst/>
            <a:rect l="l" t="t" r="r" b="b"/>
            <a:pathLst>
              <a:path w="34600" h="38868" extrusionOk="0">
                <a:moveTo>
                  <a:pt x="20645" y="1"/>
                </a:moveTo>
                <a:lnTo>
                  <a:pt x="20645" y="1"/>
                </a:lnTo>
                <a:cubicBezTo>
                  <a:pt x="20872" y="239"/>
                  <a:pt x="21003" y="548"/>
                  <a:pt x="21086" y="858"/>
                </a:cubicBezTo>
                <a:cubicBezTo>
                  <a:pt x="21181" y="1191"/>
                  <a:pt x="21205" y="1513"/>
                  <a:pt x="21229" y="1846"/>
                </a:cubicBezTo>
                <a:lnTo>
                  <a:pt x="19895" y="1846"/>
                </a:lnTo>
                <a:cubicBezTo>
                  <a:pt x="19598" y="1084"/>
                  <a:pt x="18800" y="584"/>
                  <a:pt x="17978" y="465"/>
                </a:cubicBezTo>
                <a:lnTo>
                  <a:pt x="17978" y="465"/>
                </a:lnTo>
                <a:cubicBezTo>
                  <a:pt x="18336" y="1263"/>
                  <a:pt x="18038" y="2227"/>
                  <a:pt x="17490" y="2918"/>
                </a:cubicBezTo>
                <a:cubicBezTo>
                  <a:pt x="16943" y="3596"/>
                  <a:pt x="16145" y="4049"/>
                  <a:pt x="15407" y="4513"/>
                </a:cubicBezTo>
                <a:cubicBezTo>
                  <a:pt x="14657" y="4954"/>
                  <a:pt x="13907" y="5465"/>
                  <a:pt x="13406" y="6192"/>
                </a:cubicBezTo>
                <a:cubicBezTo>
                  <a:pt x="13347" y="6275"/>
                  <a:pt x="13287" y="6382"/>
                  <a:pt x="13275" y="6489"/>
                </a:cubicBezTo>
                <a:cubicBezTo>
                  <a:pt x="13264" y="6692"/>
                  <a:pt x="13395" y="6894"/>
                  <a:pt x="13561" y="7025"/>
                </a:cubicBezTo>
                <a:cubicBezTo>
                  <a:pt x="14288" y="7609"/>
                  <a:pt x="15419" y="7156"/>
                  <a:pt x="16264" y="7573"/>
                </a:cubicBezTo>
                <a:lnTo>
                  <a:pt x="16466" y="7740"/>
                </a:lnTo>
                <a:cubicBezTo>
                  <a:pt x="16502" y="7847"/>
                  <a:pt x="16562" y="7942"/>
                  <a:pt x="16550" y="8061"/>
                </a:cubicBezTo>
                <a:cubicBezTo>
                  <a:pt x="16526" y="8275"/>
                  <a:pt x="16288" y="8359"/>
                  <a:pt x="16073" y="8406"/>
                </a:cubicBezTo>
                <a:cubicBezTo>
                  <a:pt x="15500" y="8552"/>
                  <a:pt x="14832" y="8645"/>
                  <a:pt x="14228" y="8645"/>
                </a:cubicBezTo>
                <a:cubicBezTo>
                  <a:pt x="14192" y="8645"/>
                  <a:pt x="14156" y="8645"/>
                  <a:pt x="14121" y="8644"/>
                </a:cubicBezTo>
                <a:lnTo>
                  <a:pt x="14121" y="8644"/>
                </a:lnTo>
                <a:cubicBezTo>
                  <a:pt x="14109" y="8883"/>
                  <a:pt x="14109" y="9109"/>
                  <a:pt x="14145" y="9335"/>
                </a:cubicBezTo>
                <a:cubicBezTo>
                  <a:pt x="14157" y="9418"/>
                  <a:pt x="14168" y="9526"/>
                  <a:pt x="14228" y="9585"/>
                </a:cubicBezTo>
                <a:cubicBezTo>
                  <a:pt x="14299" y="9656"/>
                  <a:pt x="14418" y="9668"/>
                  <a:pt x="14526" y="9668"/>
                </a:cubicBezTo>
                <a:cubicBezTo>
                  <a:pt x="15883" y="9716"/>
                  <a:pt x="17300" y="9823"/>
                  <a:pt x="18645" y="9847"/>
                </a:cubicBezTo>
                <a:cubicBezTo>
                  <a:pt x="18764" y="10180"/>
                  <a:pt x="18669" y="10538"/>
                  <a:pt x="18455" y="10799"/>
                </a:cubicBezTo>
                <a:cubicBezTo>
                  <a:pt x="18252" y="11061"/>
                  <a:pt x="17931" y="11240"/>
                  <a:pt x="17621" y="11335"/>
                </a:cubicBezTo>
                <a:cubicBezTo>
                  <a:pt x="17242" y="11462"/>
                  <a:pt x="16843" y="11511"/>
                  <a:pt x="16439" y="11511"/>
                </a:cubicBezTo>
                <a:cubicBezTo>
                  <a:pt x="15893" y="11511"/>
                  <a:pt x="15339" y="11421"/>
                  <a:pt x="14811" y="11311"/>
                </a:cubicBezTo>
                <a:cubicBezTo>
                  <a:pt x="13963" y="11140"/>
                  <a:pt x="13135" y="10910"/>
                  <a:pt x="12282" y="10910"/>
                </a:cubicBezTo>
                <a:cubicBezTo>
                  <a:pt x="12189" y="10910"/>
                  <a:pt x="12095" y="10913"/>
                  <a:pt x="12002" y="10919"/>
                </a:cubicBezTo>
                <a:cubicBezTo>
                  <a:pt x="11061" y="10990"/>
                  <a:pt x="9942" y="11502"/>
                  <a:pt x="9573" y="12383"/>
                </a:cubicBezTo>
                <a:cubicBezTo>
                  <a:pt x="9227" y="11442"/>
                  <a:pt x="8870" y="10526"/>
                  <a:pt x="8370" y="9668"/>
                </a:cubicBezTo>
                <a:cubicBezTo>
                  <a:pt x="7858" y="8811"/>
                  <a:pt x="7203" y="8037"/>
                  <a:pt x="6370" y="7501"/>
                </a:cubicBezTo>
                <a:cubicBezTo>
                  <a:pt x="5578" y="6995"/>
                  <a:pt x="4643" y="6731"/>
                  <a:pt x="3698" y="6731"/>
                </a:cubicBezTo>
                <a:cubicBezTo>
                  <a:pt x="3422" y="6731"/>
                  <a:pt x="3144" y="6753"/>
                  <a:pt x="2869" y="6799"/>
                </a:cubicBezTo>
                <a:cubicBezTo>
                  <a:pt x="2548" y="6847"/>
                  <a:pt x="2215" y="6954"/>
                  <a:pt x="1941" y="7144"/>
                </a:cubicBezTo>
                <a:cubicBezTo>
                  <a:pt x="1500" y="7442"/>
                  <a:pt x="1262" y="7930"/>
                  <a:pt x="1167" y="8442"/>
                </a:cubicBezTo>
                <a:cubicBezTo>
                  <a:pt x="1060" y="8942"/>
                  <a:pt x="1012" y="9466"/>
                  <a:pt x="1048" y="9966"/>
                </a:cubicBezTo>
                <a:cubicBezTo>
                  <a:pt x="2024" y="10049"/>
                  <a:pt x="3072" y="10026"/>
                  <a:pt x="4048" y="10061"/>
                </a:cubicBezTo>
                <a:cubicBezTo>
                  <a:pt x="4048" y="9787"/>
                  <a:pt x="3977" y="9573"/>
                  <a:pt x="3977" y="9299"/>
                </a:cubicBezTo>
                <a:cubicBezTo>
                  <a:pt x="4057" y="9298"/>
                  <a:pt x="4139" y="9296"/>
                  <a:pt x="4221" y="9296"/>
                </a:cubicBezTo>
                <a:cubicBezTo>
                  <a:pt x="4718" y="9296"/>
                  <a:pt x="5246" y="9349"/>
                  <a:pt x="5572" y="9716"/>
                </a:cubicBezTo>
                <a:cubicBezTo>
                  <a:pt x="5953" y="10145"/>
                  <a:pt x="5870" y="10823"/>
                  <a:pt x="5894" y="11419"/>
                </a:cubicBezTo>
                <a:cubicBezTo>
                  <a:pt x="5929" y="12050"/>
                  <a:pt x="6132" y="12693"/>
                  <a:pt x="6501" y="13228"/>
                </a:cubicBezTo>
                <a:cubicBezTo>
                  <a:pt x="6668" y="13455"/>
                  <a:pt x="6858" y="13657"/>
                  <a:pt x="7013" y="13895"/>
                </a:cubicBezTo>
                <a:cubicBezTo>
                  <a:pt x="7322" y="14371"/>
                  <a:pt x="7513" y="14967"/>
                  <a:pt x="7691" y="15502"/>
                </a:cubicBezTo>
                <a:cubicBezTo>
                  <a:pt x="7382" y="15562"/>
                  <a:pt x="7132" y="15669"/>
                  <a:pt x="6834" y="15681"/>
                </a:cubicBezTo>
                <a:cubicBezTo>
                  <a:pt x="5584" y="15741"/>
                  <a:pt x="4346" y="16003"/>
                  <a:pt x="3167" y="16419"/>
                </a:cubicBezTo>
                <a:cubicBezTo>
                  <a:pt x="1917" y="16860"/>
                  <a:pt x="643" y="17610"/>
                  <a:pt x="179" y="18860"/>
                </a:cubicBezTo>
                <a:cubicBezTo>
                  <a:pt x="48" y="19193"/>
                  <a:pt x="0" y="19610"/>
                  <a:pt x="191" y="19908"/>
                </a:cubicBezTo>
                <a:cubicBezTo>
                  <a:pt x="429" y="20265"/>
                  <a:pt x="929" y="20360"/>
                  <a:pt x="1369" y="20360"/>
                </a:cubicBezTo>
                <a:cubicBezTo>
                  <a:pt x="2203" y="20360"/>
                  <a:pt x="3036" y="20193"/>
                  <a:pt x="3810" y="19884"/>
                </a:cubicBezTo>
                <a:cubicBezTo>
                  <a:pt x="3881" y="19848"/>
                  <a:pt x="3941" y="19824"/>
                  <a:pt x="3989" y="19765"/>
                </a:cubicBezTo>
                <a:cubicBezTo>
                  <a:pt x="4024" y="19705"/>
                  <a:pt x="4024" y="19646"/>
                  <a:pt x="4024" y="19562"/>
                </a:cubicBezTo>
                <a:cubicBezTo>
                  <a:pt x="4024" y="19301"/>
                  <a:pt x="4048" y="19062"/>
                  <a:pt x="4048" y="18789"/>
                </a:cubicBezTo>
                <a:cubicBezTo>
                  <a:pt x="6287" y="18765"/>
                  <a:pt x="8668" y="18669"/>
                  <a:pt x="10894" y="18646"/>
                </a:cubicBezTo>
                <a:lnTo>
                  <a:pt x="10894" y="18646"/>
                </a:lnTo>
                <a:cubicBezTo>
                  <a:pt x="10870" y="19717"/>
                  <a:pt x="10870" y="20860"/>
                  <a:pt x="11430" y="21789"/>
                </a:cubicBezTo>
                <a:cubicBezTo>
                  <a:pt x="11906" y="22563"/>
                  <a:pt x="12728" y="23051"/>
                  <a:pt x="13502" y="23515"/>
                </a:cubicBezTo>
                <a:cubicBezTo>
                  <a:pt x="14204" y="23932"/>
                  <a:pt x="14859" y="24301"/>
                  <a:pt x="15550" y="24718"/>
                </a:cubicBezTo>
                <a:cubicBezTo>
                  <a:pt x="15550" y="24932"/>
                  <a:pt x="15597" y="25170"/>
                  <a:pt x="15597" y="25373"/>
                </a:cubicBezTo>
                <a:cubicBezTo>
                  <a:pt x="14972" y="24975"/>
                  <a:pt x="14238" y="24855"/>
                  <a:pt x="13487" y="24855"/>
                </a:cubicBezTo>
                <a:cubicBezTo>
                  <a:pt x="13022" y="24855"/>
                  <a:pt x="12552" y="24901"/>
                  <a:pt x="12097" y="24956"/>
                </a:cubicBezTo>
                <a:cubicBezTo>
                  <a:pt x="11847" y="25004"/>
                  <a:pt x="11585" y="25027"/>
                  <a:pt x="11359" y="25182"/>
                </a:cubicBezTo>
                <a:cubicBezTo>
                  <a:pt x="11168" y="25313"/>
                  <a:pt x="11025" y="25527"/>
                  <a:pt x="10906" y="25730"/>
                </a:cubicBezTo>
                <a:cubicBezTo>
                  <a:pt x="10632" y="26182"/>
                  <a:pt x="10394" y="26670"/>
                  <a:pt x="10311" y="27194"/>
                </a:cubicBezTo>
                <a:cubicBezTo>
                  <a:pt x="10192" y="28111"/>
                  <a:pt x="10644" y="29004"/>
                  <a:pt x="11132" y="29790"/>
                </a:cubicBezTo>
                <a:cubicBezTo>
                  <a:pt x="11430" y="30266"/>
                  <a:pt x="11799" y="30766"/>
                  <a:pt x="12132" y="31207"/>
                </a:cubicBezTo>
                <a:cubicBezTo>
                  <a:pt x="12121" y="31778"/>
                  <a:pt x="12085" y="32445"/>
                  <a:pt x="12073" y="33005"/>
                </a:cubicBezTo>
                <a:cubicBezTo>
                  <a:pt x="10597" y="32981"/>
                  <a:pt x="9108" y="32969"/>
                  <a:pt x="7620" y="32969"/>
                </a:cubicBezTo>
                <a:cubicBezTo>
                  <a:pt x="7310" y="32969"/>
                  <a:pt x="6977" y="32969"/>
                  <a:pt x="6668" y="33040"/>
                </a:cubicBezTo>
                <a:cubicBezTo>
                  <a:pt x="6084" y="33183"/>
                  <a:pt x="5596" y="33588"/>
                  <a:pt x="5274" y="34100"/>
                </a:cubicBezTo>
                <a:cubicBezTo>
                  <a:pt x="4941" y="34600"/>
                  <a:pt x="4763" y="35183"/>
                  <a:pt x="4679" y="35779"/>
                </a:cubicBezTo>
                <a:cubicBezTo>
                  <a:pt x="4643" y="35945"/>
                  <a:pt x="4643" y="36124"/>
                  <a:pt x="4763" y="36219"/>
                </a:cubicBezTo>
                <a:cubicBezTo>
                  <a:pt x="4834" y="36279"/>
                  <a:pt x="4941" y="36303"/>
                  <a:pt x="5048" y="36303"/>
                </a:cubicBezTo>
                <a:cubicBezTo>
                  <a:pt x="5754" y="36326"/>
                  <a:pt x="6460" y="36344"/>
                  <a:pt x="7169" y="36344"/>
                </a:cubicBezTo>
                <a:cubicBezTo>
                  <a:pt x="7548" y="36344"/>
                  <a:pt x="7929" y="36339"/>
                  <a:pt x="8311" y="36326"/>
                </a:cubicBezTo>
                <a:cubicBezTo>
                  <a:pt x="8465" y="36326"/>
                  <a:pt x="8644" y="36315"/>
                  <a:pt x="8787" y="36219"/>
                </a:cubicBezTo>
                <a:cubicBezTo>
                  <a:pt x="9037" y="36041"/>
                  <a:pt x="9084" y="35588"/>
                  <a:pt x="9037" y="35267"/>
                </a:cubicBezTo>
                <a:lnTo>
                  <a:pt x="9037" y="35267"/>
                </a:lnTo>
                <a:cubicBezTo>
                  <a:pt x="9444" y="35288"/>
                  <a:pt x="9852" y="35299"/>
                  <a:pt x="10260" y="35299"/>
                </a:cubicBezTo>
                <a:cubicBezTo>
                  <a:pt x="11665" y="35299"/>
                  <a:pt x="13070" y="35173"/>
                  <a:pt x="14454" y="34933"/>
                </a:cubicBezTo>
                <a:cubicBezTo>
                  <a:pt x="15073" y="34826"/>
                  <a:pt x="15788" y="34636"/>
                  <a:pt x="16109" y="34064"/>
                </a:cubicBezTo>
                <a:cubicBezTo>
                  <a:pt x="16371" y="33576"/>
                  <a:pt x="16252" y="32969"/>
                  <a:pt x="16073" y="32433"/>
                </a:cubicBezTo>
                <a:cubicBezTo>
                  <a:pt x="15895" y="31897"/>
                  <a:pt x="15645" y="31278"/>
                  <a:pt x="15692" y="30719"/>
                </a:cubicBezTo>
                <a:lnTo>
                  <a:pt x="15692" y="30719"/>
                </a:lnTo>
                <a:cubicBezTo>
                  <a:pt x="16466" y="30826"/>
                  <a:pt x="17419" y="30921"/>
                  <a:pt x="18205" y="30921"/>
                </a:cubicBezTo>
                <a:cubicBezTo>
                  <a:pt x="18038" y="32028"/>
                  <a:pt x="17955" y="33267"/>
                  <a:pt x="18633" y="34136"/>
                </a:cubicBezTo>
                <a:cubicBezTo>
                  <a:pt x="19002" y="34612"/>
                  <a:pt x="19562" y="34933"/>
                  <a:pt x="20133" y="35088"/>
                </a:cubicBezTo>
                <a:cubicBezTo>
                  <a:pt x="20717" y="35255"/>
                  <a:pt x="21324" y="35302"/>
                  <a:pt x="21919" y="35326"/>
                </a:cubicBezTo>
                <a:cubicBezTo>
                  <a:pt x="22512" y="35359"/>
                  <a:pt x="23093" y="35383"/>
                  <a:pt x="23668" y="35383"/>
                </a:cubicBezTo>
                <a:cubicBezTo>
                  <a:pt x="24771" y="35383"/>
                  <a:pt x="25853" y="35294"/>
                  <a:pt x="26956" y="35005"/>
                </a:cubicBezTo>
                <a:cubicBezTo>
                  <a:pt x="27218" y="35302"/>
                  <a:pt x="27551" y="35529"/>
                  <a:pt x="27908" y="35672"/>
                </a:cubicBezTo>
                <a:cubicBezTo>
                  <a:pt x="27896" y="35957"/>
                  <a:pt x="27908" y="36267"/>
                  <a:pt x="27968" y="36541"/>
                </a:cubicBezTo>
                <a:cubicBezTo>
                  <a:pt x="27503" y="36541"/>
                  <a:pt x="27015" y="36541"/>
                  <a:pt x="26610" y="36779"/>
                </a:cubicBezTo>
                <a:cubicBezTo>
                  <a:pt x="26503" y="36850"/>
                  <a:pt x="26408" y="36922"/>
                  <a:pt x="26301" y="37017"/>
                </a:cubicBezTo>
                <a:cubicBezTo>
                  <a:pt x="26075" y="37196"/>
                  <a:pt x="25848" y="37386"/>
                  <a:pt x="25777" y="37648"/>
                </a:cubicBezTo>
                <a:cubicBezTo>
                  <a:pt x="25694" y="37993"/>
                  <a:pt x="25825" y="38398"/>
                  <a:pt x="25765" y="38743"/>
                </a:cubicBezTo>
                <a:cubicBezTo>
                  <a:pt x="27158" y="38779"/>
                  <a:pt x="28563" y="38815"/>
                  <a:pt x="29956" y="38862"/>
                </a:cubicBezTo>
                <a:cubicBezTo>
                  <a:pt x="30008" y="38865"/>
                  <a:pt x="30061" y="38867"/>
                  <a:pt x="30115" y="38867"/>
                </a:cubicBezTo>
                <a:cubicBezTo>
                  <a:pt x="30309" y="38867"/>
                  <a:pt x="30509" y="38841"/>
                  <a:pt x="30659" y="38720"/>
                </a:cubicBezTo>
                <a:cubicBezTo>
                  <a:pt x="30909" y="38541"/>
                  <a:pt x="30956" y="38184"/>
                  <a:pt x="30968" y="37874"/>
                </a:cubicBezTo>
                <a:cubicBezTo>
                  <a:pt x="31016" y="37219"/>
                  <a:pt x="31206" y="36434"/>
                  <a:pt x="30956" y="35826"/>
                </a:cubicBezTo>
                <a:cubicBezTo>
                  <a:pt x="30516" y="34731"/>
                  <a:pt x="29980" y="33683"/>
                  <a:pt x="29361" y="32683"/>
                </a:cubicBezTo>
                <a:cubicBezTo>
                  <a:pt x="29301" y="32588"/>
                  <a:pt x="29242" y="32505"/>
                  <a:pt x="29170" y="32445"/>
                </a:cubicBezTo>
                <a:cubicBezTo>
                  <a:pt x="29051" y="32350"/>
                  <a:pt x="28885" y="32350"/>
                  <a:pt x="28742" y="32338"/>
                </a:cubicBezTo>
                <a:cubicBezTo>
                  <a:pt x="27992" y="32290"/>
                  <a:pt x="27242" y="32266"/>
                  <a:pt x="26491" y="32219"/>
                </a:cubicBezTo>
                <a:cubicBezTo>
                  <a:pt x="25479" y="32159"/>
                  <a:pt x="24420" y="32100"/>
                  <a:pt x="23515" y="31683"/>
                </a:cubicBezTo>
                <a:cubicBezTo>
                  <a:pt x="23408" y="31457"/>
                  <a:pt x="23289" y="31219"/>
                  <a:pt x="23408" y="31004"/>
                </a:cubicBezTo>
                <a:cubicBezTo>
                  <a:pt x="23610" y="30647"/>
                  <a:pt x="23789" y="30266"/>
                  <a:pt x="23979" y="29909"/>
                </a:cubicBezTo>
                <a:cubicBezTo>
                  <a:pt x="24229" y="29421"/>
                  <a:pt x="24444" y="28873"/>
                  <a:pt x="24324" y="28337"/>
                </a:cubicBezTo>
                <a:cubicBezTo>
                  <a:pt x="25253" y="28266"/>
                  <a:pt x="26206" y="28123"/>
                  <a:pt x="27087" y="27754"/>
                </a:cubicBezTo>
                <a:cubicBezTo>
                  <a:pt x="27956" y="27385"/>
                  <a:pt x="28754" y="26778"/>
                  <a:pt x="29182" y="25920"/>
                </a:cubicBezTo>
                <a:cubicBezTo>
                  <a:pt x="29385" y="25527"/>
                  <a:pt x="29504" y="25087"/>
                  <a:pt x="29587" y="24646"/>
                </a:cubicBezTo>
                <a:cubicBezTo>
                  <a:pt x="29885" y="23146"/>
                  <a:pt x="29873" y="21372"/>
                  <a:pt x="29027" y="20086"/>
                </a:cubicBezTo>
                <a:cubicBezTo>
                  <a:pt x="28170" y="18812"/>
                  <a:pt x="27301" y="17455"/>
                  <a:pt x="27194" y="15919"/>
                </a:cubicBezTo>
                <a:cubicBezTo>
                  <a:pt x="27158" y="15479"/>
                  <a:pt x="27206" y="15014"/>
                  <a:pt x="27396" y="14598"/>
                </a:cubicBezTo>
                <a:cubicBezTo>
                  <a:pt x="27599" y="14181"/>
                  <a:pt x="27956" y="13836"/>
                  <a:pt x="28385" y="13717"/>
                </a:cubicBezTo>
                <a:cubicBezTo>
                  <a:pt x="28498" y="13692"/>
                  <a:pt x="28621" y="13679"/>
                  <a:pt x="28745" y="13679"/>
                </a:cubicBezTo>
                <a:cubicBezTo>
                  <a:pt x="29102" y="13679"/>
                  <a:pt x="29470" y="13791"/>
                  <a:pt x="29647" y="14074"/>
                </a:cubicBezTo>
                <a:lnTo>
                  <a:pt x="29516" y="15502"/>
                </a:lnTo>
                <a:cubicBezTo>
                  <a:pt x="29456" y="16133"/>
                  <a:pt x="29397" y="16776"/>
                  <a:pt x="29516" y="17396"/>
                </a:cubicBezTo>
                <a:cubicBezTo>
                  <a:pt x="29587" y="17788"/>
                  <a:pt x="29742" y="18158"/>
                  <a:pt x="29897" y="18515"/>
                </a:cubicBezTo>
                <a:cubicBezTo>
                  <a:pt x="30230" y="19193"/>
                  <a:pt x="30635" y="19872"/>
                  <a:pt x="31111" y="20467"/>
                </a:cubicBezTo>
                <a:cubicBezTo>
                  <a:pt x="30968" y="19955"/>
                  <a:pt x="31004" y="19396"/>
                  <a:pt x="31194" y="18884"/>
                </a:cubicBezTo>
                <a:cubicBezTo>
                  <a:pt x="31706" y="19217"/>
                  <a:pt x="32028" y="19729"/>
                  <a:pt x="32361" y="20229"/>
                </a:cubicBezTo>
                <a:cubicBezTo>
                  <a:pt x="32683" y="20717"/>
                  <a:pt x="33016" y="21241"/>
                  <a:pt x="33552" y="21491"/>
                </a:cubicBezTo>
                <a:cubicBezTo>
                  <a:pt x="33207" y="20955"/>
                  <a:pt x="33016" y="20324"/>
                  <a:pt x="33016" y="19693"/>
                </a:cubicBezTo>
                <a:cubicBezTo>
                  <a:pt x="33016" y="19455"/>
                  <a:pt x="33040" y="19229"/>
                  <a:pt x="33028" y="18991"/>
                </a:cubicBezTo>
                <a:cubicBezTo>
                  <a:pt x="33016" y="18812"/>
                  <a:pt x="32980" y="18598"/>
                  <a:pt x="32909" y="18443"/>
                </a:cubicBezTo>
                <a:lnTo>
                  <a:pt x="32909" y="18443"/>
                </a:lnTo>
                <a:cubicBezTo>
                  <a:pt x="32980" y="18515"/>
                  <a:pt x="33076" y="18574"/>
                  <a:pt x="33159" y="18622"/>
                </a:cubicBezTo>
                <a:cubicBezTo>
                  <a:pt x="33635" y="18872"/>
                  <a:pt x="34123" y="19110"/>
                  <a:pt x="34600" y="19360"/>
                </a:cubicBezTo>
                <a:cubicBezTo>
                  <a:pt x="34159" y="19050"/>
                  <a:pt x="33980" y="18479"/>
                  <a:pt x="33849" y="17943"/>
                </a:cubicBezTo>
                <a:cubicBezTo>
                  <a:pt x="33707" y="17407"/>
                  <a:pt x="33516" y="16812"/>
                  <a:pt x="33135" y="16431"/>
                </a:cubicBezTo>
                <a:lnTo>
                  <a:pt x="33135" y="16431"/>
                </a:lnTo>
                <a:cubicBezTo>
                  <a:pt x="33312" y="16510"/>
                  <a:pt x="33511" y="16545"/>
                  <a:pt x="33709" y="16545"/>
                </a:cubicBezTo>
                <a:cubicBezTo>
                  <a:pt x="33871" y="16545"/>
                  <a:pt x="34033" y="16522"/>
                  <a:pt x="34183" y="16479"/>
                </a:cubicBezTo>
                <a:cubicBezTo>
                  <a:pt x="33885" y="16276"/>
                  <a:pt x="33635" y="16014"/>
                  <a:pt x="33457" y="15717"/>
                </a:cubicBezTo>
                <a:cubicBezTo>
                  <a:pt x="33266" y="15383"/>
                  <a:pt x="33159" y="15014"/>
                  <a:pt x="32968" y="14693"/>
                </a:cubicBezTo>
                <a:cubicBezTo>
                  <a:pt x="32595" y="14040"/>
                  <a:pt x="31834" y="13603"/>
                  <a:pt x="31086" y="13603"/>
                </a:cubicBezTo>
                <a:cubicBezTo>
                  <a:pt x="30974" y="13603"/>
                  <a:pt x="30863" y="13613"/>
                  <a:pt x="30754" y="13633"/>
                </a:cubicBezTo>
                <a:cubicBezTo>
                  <a:pt x="30385" y="12818"/>
                  <a:pt x="28980" y="12160"/>
                  <a:pt x="28070" y="12160"/>
                </a:cubicBezTo>
                <a:cubicBezTo>
                  <a:pt x="28010" y="12160"/>
                  <a:pt x="27952" y="12163"/>
                  <a:pt x="27896" y="12169"/>
                </a:cubicBezTo>
                <a:cubicBezTo>
                  <a:pt x="27492" y="12216"/>
                  <a:pt x="27122" y="12407"/>
                  <a:pt x="26801" y="12669"/>
                </a:cubicBezTo>
                <a:cubicBezTo>
                  <a:pt x="24348" y="14586"/>
                  <a:pt x="25908" y="18288"/>
                  <a:pt x="26837" y="20598"/>
                </a:cubicBezTo>
                <a:cubicBezTo>
                  <a:pt x="27075" y="21194"/>
                  <a:pt x="27325" y="21801"/>
                  <a:pt x="27444" y="22444"/>
                </a:cubicBezTo>
                <a:cubicBezTo>
                  <a:pt x="27551" y="23087"/>
                  <a:pt x="27539" y="23765"/>
                  <a:pt x="27218" y="24349"/>
                </a:cubicBezTo>
                <a:cubicBezTo>
                  <a:pt x="26706" y="25349"/>
                  <a:pt x="25527" y="25718"/>
                  <a:pt x="24408" y="25849"/>
                </a:cubicBezTo>
                <a:cubicBezTo>
                  <a:pt x="24217" y="25182"/>
                  <a:pt x="23848" y="24551"/>
                  <a:pt x="23336" y="24075"/>
                </a:cubicBezTo>
                <a:cubicBezTo>
                  <a:pt x="22979" y="23742"/>
                  <a:pt x="22562" y="23349"/>
                  <a:pt x="22205" y="23003"/>
                </a:cubicBezTo>
                <a:cubicBezTo>
                  <a:pt x="21955" y="22765"/>
                  <a:pt x="21681" y="22551"/>
                  <a:pt x="21384" y="22349"/>
                </a:cubicBezTo>
                <a:cubicBezTo>
                  <a:pt x="21205" y="22229"/>
                  <a:pt x="21026" y="22134"/>
                  <a:pt x="20884" y="21979"/>
                </a:cubicBezTo>
                <a:cubicBezTo>
                  <a:pt x="20634" y="21729"/>
                  <a:pt x="20491" y="21372"/>
                  <a:pt x="20526" y="21015"/>
                </a:cubicBezTo>
                <a:cubicBezTo>
                  <a:pt x="20550" y="20658"/>
                  <a:pt x="20753" y="20313"/>
                  <a:pt x="21026" y="20110"/>
                </a:cubicBezTo>
                <a:cubicBezTo>
                  <a:pt x="21110" y="20051"/>
                  <a:pt x="21193" y="20003"/>
                  <a:pt x="21288" y="20003"/>
                </a:cubicBezTo>
                <a:cubicBezTo>
                  <a:pt x="21360" y="20003"/>
                  <a:pt x="21419" y="20051"/>
                  <a:pt x="21479" y="20074"/>
                </a:cubicBezTo>
                <a:cubicBezTo>
                  <a:pt x="21908" y="20348"/>
                  <a:pt x="22205" y="20836"/>
                  <a:pt x="22217" y="21360"/>
                </a:cubicBezTo>
                <a:cubicBezTo>
                  <a:pt x="22443" y="20979"/>
                  <a:pt x="22681" y="20622"/>
                  <a:pt x="22931" y="20265"/>
                </a:cubicBezTo>
                <a:cubicBezTo>
                  <a:pt x="23205" y="19884"/>
                  <a:pt x="23515" y="19491"/>
                  <a:pt x="23920" y="19253"/>
                </a:cubicBezTo>
                <a:cubicBezTo>
                  <a:pt x="24214" y="19085"/>
                  <a:pt x="24551" y="18916"/>
                  <a:pt x="24866" y="18916"/>
                </a:cubicBezTo>
                <a:cubicBezTo>
                  <a:pt x="24996" y="18916"/>
                  <a:pt x="25123" y="18945"/>
                  <a:pt x="25241" y="19015"/>
                </a:cubicBezTo>
                <a:cubicBezTo>
                  <a:pt x="24836" y="18586"/>
                  <a:pt x="24741" y="17967"/>
                  <a:pt x="24658" y="17372"/>
                </a:cubicBezTo>
                <a:cubicBezTo>
                  <a:pt x="24563" y="16479"/>
                  <a:pt x="24479" y="15586"/>
                  <a:pt x="24420" y="14669"/>
                </a:cubicBezTo>
                <a:cubicBezTo>
                  <a:pt x="24408" y="14467"/>
                  <a:pt x="24396" y="14276"/>
                  <a:pt x="24467" y="14074"/>
                </a:cubicBezTo>
                <a:cubicBezTo>
                  <a:pt x="24536" y="13891"/>
                  <a:pt x="24726" y="13752"/>
                  <a:pt x="24909" y="13752"/>
                </a:cubicBezTo>
                <a:cubicBezTo>
                  <a:pt x="24917" y="13752"/>
                  <a:pt x="24924" y="13752"/>
                  <a:pt x="24932" y="13752"/>
                </a:cubicBezTo>
                <a:cubicBezTo>
                  <a:pt x="25122" y="13764"/>
                  <a:pt x="25253" y="13895"/>
                  <a:pt x="25372" y="14062"/>
                </a:cubicBezTo>
                <a:cubicBezTo>
                  <a:pt x="25360" y="13717"/>
                  <a:pt x="25313" y="13383"/>
                  <a:pt x="25313" y="13038"/>
                </a:cubicBezTo>
                <a:cubicBezTo>
                  <a:pt x="25301" y="12216"/>
                  <a:pt x="25825" y="11490"/>
                  <a:pt x="26313" y="10823"/>
                </a:cubicBezTo>
                <a:cubicBezTo>
                  <a:pt x="26372" y="10728"/>
                  <a:pt x="26444" y="10621"/>
                  <a:pt x="26551" y="10585"/>
                </a:cubicBezTo>
                <a:cubicBezTo>
                  <a:pt x="26658" y="10538"/>
                  <a:pt x="26765" y="10538"/>
                  <a:pt x="26884" y="10538"/>
                </a:cubicBezTo>
                <a:lnTo>
                  <a:pt x="27492" y="10538"/>
                </a:lnTo>
                <a:cubicBezTo>
                  <a:pt x="27075" y="10311"/>
                  <a:pt x="26789" y="9907"/>
                  <a:pt x="26622" y="9466"/>
                </a:cubicBezTo>
                <a:cubicBezTo>
                  <a:pt x="26480" y="9037"/>
                  <a:pt x="26325" y="8442"/>
                  <a:pt x="26289" y="7978"/>
                </a:cubicBezTo>
                <a:lnTo>
                  <a:pt x="26289" y="7978"/>
                </a:lnTo>
                <a:cubicBezTo>
                  <a:pt x="26460" y="8019"/>
                  <a:pt x="26636" y="8039"/>
                  <a:pt x="26814" y="8039"/>
                </a:cubicBezTo>
                <a:cubicBezTo>
                  <a:pt x="27145" y="8039"/>
                  <a:pt x="27479" y="7971"/>
                  <a:pt x="27789" y="7847"/>
                </a:cubicBezTo>
                <a:cubicBezTo>
                  <a:pt x="27313" y="7692"/>
                  <a:pt x="26920" y="7370"/>
                  <a:pt x="26622" y="6978"/>
                </a:cubicBezTo>
                <a:cubicBezTo>
                  <a:pt x="26313" y="6597"/>
                  <a:pt x="26122" y="6037"/>
                  <a:pt x="25896" y="5608"/>
                </a:cubicBezTo>
                <a:lnTo>
                  <a:pt x="25896" y="5608"/>
                </a:lnTo>
                <a:cubicBezTo>
                  <a:pt x="25907" y="5609"/>
                  <a:pt x="25918" y="5609"/>
                  <a:pt x="25928" y="5609"/>
                </a:cubicBezTo>
                <a:cubicBezTo>
                  <a:pt x="26321" y="5609"/>
                  <a:pt x="26679" y="5400"/>
                  <a:pt x="27015" y="5180"/>
                </a:cubicBezTo>
                <a:cubicBezTo>
                  <a:pt x="27218" y="5049"/>
                  <a:pt x="27420" y="4870"/>
                  <a:pt x="27432" y="4632"/>
                </a:cubicBezTo>
                <a:cubicBezTo>
                  <a:pt x="27087" y="4573"/>
                  <a:pt x="26730" y="4632"/>
                  <a:pt x="26408" y="4537"/>
                </a:cubicBezTo>
                <a:cubicBezTo>
                  <a:pt x="26206" y="4489"/>
                  <a:pt x="26015" y="4406"/>
                  <a:pt x="25837" y="4299"/>
                </a:cubicBezTo>
                <a:cubicBezTo>
                  <a:pt x="24896" y="3799"/>
                  <a:pt x="23670" y="3322"/>
                  <a:pt x="23312" y="2322"/>
                </a:cubicBezTo>
                <a:cubicBezTo>
                  <a:pt x="23098" y="1727"/>
                  <a:pt x="22860" y="1096"/>
                  <a:pt x="22372" y="715"/>
                </a:cubicBezTo>
                <a:cubicBezTo>
                  <a:pt x="22158" y="548"/>
                  <a:pt x="21943" y="441"/>
                  <a:pt x="21705" y="346"/>
                </a:cubicBezTo>
                <a:cubicBezTo>
                  <a:pt x="21407" y="227"/>
                  <a:pt x="20955" y="108"/>
                  <a:pt x="206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30;p35">
            <a:extLst>
              <a:ext uri="{FF2B5EF4-FFF2-40B4-BE49-F238E27FC236}">
                <a16:creationId xmlns:a16="http://schemas.microsoft.com/office/drawing/2014/main" id="{AD489F27-B104-37DC-5D08-71B4BE2E1699}"/>
              </a:ext>
            </a:extLst>
          </p:cNvPr>
          <p:cNvSpPr/>
          <p:nvPr/>
        </p:nvSpPr>
        <p:spPr>
          <a:xfrm>
            <a:off x="11404215" y="1474049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31;p35">
            <a:extLst>
              <a:ext uri="{FF2B5EF4-FFF2-40B4-BE49-F238E27FC236}">
                <a16:creationId xmlns:a16="http://schemas.microsoft.com/office/drawing/2014/main" id="{AE3821B9-D9FC-4875-A634-47E0EE96A852}"/>
              </a:ext>
            </a:extLst>
          </p:cNvPr>
          <p:cNvSpPr/>
          <p:nvPr/>
        </p:nvSpPr>
        <p:spPr>
          <a:xfrm>
            <a:off x="11418653" y="2588870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32;p35">
            <a:extLst>
              <a:ext uri="{FF2B5EF4-FFF2-40B4-BE49-F238E27FC236}">
                <a16:creationId xmlns:a16="http://schemas.microsoft.com/office/drawing/2014/main" id="{57A5738B-472D-D623-0E3E-5E793E26E830}"/>
              </a:ext>
            </a:extLst>
          </p:cNvPr>
          <p:cNvSpPr/>
          <p:nvPr/>
        </p:nvSpPr>
        <p:spPr>
          <a:xfrm>
            <a:off x="11414366" y="3838919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33;p35">
            <a:extLst>
              <a:ext uri="{FF2B5EF4-FFF2-40B4-BE49-F238E27FC236}">
                <a16:creationId xmlns:a16="http://schemas.microsoft.com/office/drawing/2014/main" id="{975B75F2-AD5B-FA3F-1B87-0D1B221B36A0}"/>
              </a:ext>
            </a:extLst>
          </p:cNvPr>
          <p:cNvSpPr/>
          <p:nvPr/>
        </p:nvSpPr>
        <p:spPr>
          <a:xfrm>
            <a:off x="11647504" y="4051954"/>
            <a:ext cx="259123" cy="369231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34;p35">
            <a:extLst>
              <a:ext uri="{FF2B5EF4-FFF2-40B4-BE49-F238E27FC236}">
                <a16:creationId xmlns:a16="http://schemas.microsoft.com/office/drawing/2014/main" id="{BA5FAC1F-E002-AC67-2D61-0C40567C1F13}"/>
              </a:ext>
            </a:extLst>
          </p:cNvPr>
          <p:cNvSpPr/>
          <p:nvPr/>
        </p:nvSpPr>
        <p:spPr>
          <a:xfrm>
            <a:off x="11638493" y="2744543"/>
            <a:ext cx="361265" cy="483939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5;p35">
            <a:extLst>
              <a:ext uri="{FF2B5EF4-FFF2-40B4-BE49-F238E27FC236}">
                <a16:creationId xmlns:a16="http://schemas.microsoft.com/office/drawing/2014/main" id="{F088EA2A-26B7-AAE9-E9CF-F8A5F3A4943B}"/>
              </a:ext>
            </a:extLst>
          </p:cNvPr>
          <p:cNvSpPr/>
          <p:nvPr/>
        </p:nvSpPr>
        <p:spPr>
          <a:xfrm>
            <a:off x="11586306" y="1704038"/>
            <a:ext cx="361217" cy="335322"/>
          </a:xfrm>
          <a:custGeom>
            <a:avLst/>
            <a:gdLst/>
            <a:ahLst/>
            <a:cxnLst/>
            <a:rect l="l" t="t" r="r" b="b"/>
            <a:pathLst>
              <a:path w="38458" h="35701" extrusionOk="0">
                <a:moveTo>
                  <a:pt x="8182" y="1"/>
                </a:moveTo>
                <a:cubicBezTo>
                  <a:pt x="7807" y="1"/>
                  <a:pt x="7425" y="59"/>
                  <a:pt x="7073" y="161"/>
                </a:cubicBezTo>
                <a:cubicBezTo>
                  <a:pt x="6121" y="434"/>
                  <a:pt x="5287" y="958"/>
                  <a:pt x="4370" y="1280"/>
                </a:cubicBezTo>
                <a:cubicBezTo>
                  <a:pt x="3916" y="1443"/>
                  <a:pt x="3409" y="1546"/>
                  <a:pt x="2919" y="1546"/>
                </a:cubicBezTo>
                <a:cubicBezTo>
                  <a:pt x="2408" y="1546"/>
                  <a:pt x="1914" y="1434"/>
                  <a:pt x="1513" y="1161"/>
                </a:cubicBezTo>
                <a:lnTo>
                  <a:pt x="1513" y="1161"/>
                </a:lnTo>
                <a:cubicBezTo>
                  <a:pt x="2001" y="2125"/>
                  <a:pt x="2846" y="3018"/>
                  <a:pt x="4037" y="3220"/>
                </a:cubicBezTo>
                <a:cubicBezTo>
                  <a:pt x="3513" y="4387"/>
                  <a:pt x="2299" y="5375"/>
                  <a:pt x="953" y="5816"/>
                </a:cubicBezTo>
                <a:cubicBezTo>
                  <a:pt x="1965" y="6078"/>
                  <a:pt x="3037" y="6173"/>
                  <a:pt x="4096" y="6209"/>
                </a:cubicBezTo>
                <a:cubicBezTo>
                  <a:pt x="4263" y="6209"/>
                  <a:pt x="4454" y="6209"/>
                  <a:pt x="4585" y="6137"/>
                </a:cubicBezTo>
                <a:lnTo>
                  <a:pt x="4585" y="6137"/>
                </a:lnTo>
                <a:cubicBezTo>
                  <a:pt x="3811" y="6983"/>
                  <a:pt x="3513" y="8257"/>
                  <a:pt x="2918" y="9233"/>
                </a:cubicBezTo>
                <a:cubicBezTo>
                  <a:pt x="2322" y="10197"/>
                  <a:pt x="1429" y="11114"/>
                  <a:pt x="215" y="11352"/>
                </a:cubicBezTo>
                <a:cubicBezTo>
                  <a:pt x="724" y="11496"/>
                  <a:pt x="1249" y="11567"/>
                  <a:pt x="1768" y="11567"/>
                </a:cubicBezTo>
                <a:cubicBezTo>
                  <a:pt x="2974" y="11567"/>
                  <a:pt x="4154" y="11184"/>
                  <a:pt x="5061" y="10436"/>
                </a:cubicBezTo>
                <a:lnTo>
                  <a:pt x="5061" y="10436"/>
                </a:lnTo>
                <a:cubicBezTo>
                  <a:pt x="4835" y="12186"/>
                  <a:pt x="4573" y="14019"/>
                  <a:pt x="3799" y="15627"/>
                </a:cubicBezTo>
                <a:cubicBezTo>
                  <a:pt x="3013" y="17246"/>
                  <a:pt x="1739" y="18734"/>
                  <a:pt x="1" y="19591"/>
                </a:cubicBezTo>
                <a:cubicBezTo>
                  <a:pt x="156" y="19602"/>
                  <a:pt x="309" y="19607"/>
                  <a:pt x="461" y="19607"/>
                </a:cubicBezTo>
                <a:cubicBezTo>
                  <a:pt x="2345" y="19607"/>
                  <a:pt x="3953" y="18802"/>
                  <a:pt x="5275" y="17567"/>
                </a:cubicBezTo>
                <a:cubicBezTo>
                  <a:pt x="6704" y="16222"/>
                  <a:pt x="7609" y="14496"/>
                  <a:pt x="8311" y="12769"/>
                </a:cubicBezTo>
                <a:lnTo>
                  <a:pt x="8311" y="12769"/>
                </a:lnTo>
                <a:cubicBezTo>
                  <a:pt x="8383" y="14793"/>
                  <a:pt x="8264" y="16829"/>
                  <a:pt x="7514" y="18758"/>
                </a:cubicBezTo>
                <a:cubicBezTo>
                  <a:pt x="6775" y="20675"/>
                  <a:pt x="5406" y="22449"/>
                  <a:pt x="3442" y="23485"/>
                </a:cubicBezTo>
                <a:cubicBezTo>
                  <a:pt x="3478" y="23485"/>
                  <a:pt x="3514" y="23486"/>
                  <a:pt x="3551" y="23486"/>
                </a:cubicBezTo>
                <a:cubicBezTo>
                  <a:pt x="6258" y="23486"/>
                  <a:pt x="8700" y="21743"/>
                  <a:pt x="10169" y="19734"/>
                </a:cubicBezTo>
                <a:cubicBezTo>
                  <a:pt x="11657" y="17698"/>
                  <a:pt x="12419" y="15317"/>
                  <a:pt x="13514" y="13103"/>
                </a:cubicBezTo>
                <a:lnTo>
                  <a:pt x="13514" y="13103"/>
                </a:lnTo>
                <a:cubicBezTo>
                  <a:pt x="13633" y="14198"/>
                  <a:pt x="13633" y="15329"/>
                  <a:pt x="13348" y="16413"/>
                </a:cubicBezTo>
                <a:cubicBezTo>
                  <a:pt x="13110" y="17329"/>
                  <a:pt x="12812" y="18222"/>
                  <a:pt x="12455" y="19080"/>
                </a:cubicBezTo>
                <a:cubicBezTo>
                  <a:pt x="13729" y="18544"/>
                  <a:pt x="14645" y="17758"/>
                  <a:pt x="15455" y="16734"/>
                </a:cubicBezTo>
                <a:cubicBezTo>
                  <a:pt x="16253" y="15698"/>
                  <a:pt x="16836" y="14567"/>
                  <a:pt x="17420" y="13436"/>
                </a:cubicBezTo>
                <a:cubicBezTo>
                  <a:pt x="17443" y="14186"/>
                  <a:pt x="17598" y="15008"/>
                  <a:pt x="17622" y="15758"/>
                </a:cubicBezTo>
                <a:cubicBezTo>
                  <a:pt x="17658" y="16317"/>
                  <a:pt x="17670" y="16877"/>
                  <a:pt x="17384" y="17365"/>
                </a:cubicBezTo>
                <a:cubicBezTo>
                  <a:pt x="17146" y="17806"/>
                  <a:pt x="16717" y="18115"/>
                  <a:pt x="16265" y="18365"/>
                </a:cubicBezTo>
                <a:cubicBezTo>
                  <a:pt x="15479" y="18829"/>
                  <a:pt x="14622" y="19187"/>
                  <a:pt x="13848" y="19627"/>
                </a:cubicBezTo>
                <a:cubicBezTo>
                  <a:pt x="13062" y="20092"/>
                  <a:pt x="12324" y="20687"/>
                  <a:pt x="12002" y="21461"/>
                </a:cubicBezTo>
                <a:cubicBezTo>
                  <a:pt x="12038" y="21460"/>
                  <a:pt x="12074" y="21459"/>
                  <a:pt x="12110" y="21459"/>
                </a:cubicBezTo>
                <a:cubicBezTo>
                  <a:pt x="12504" y="21459"/>
                  <a:pt x="12905" y="21519"/>
                  <a:pt x="13276" y="21639"/>
                </a:cubicBezTo>
                <a:cubicBezTo>
                  <a:pt x="12252" y="23378"/>
                  <a:pt x="10895" y="25092"/>
                  <a:pt x="9228" y="26402"/>
                </a:cubicBezTo>
                <a:cubicBezTo>
                  <a:pt x="8978" y="26116"/>
                  <a:pt x="8621" y="25854"/>
                  <a:pt x="8371" y="25568"/>
                </a:cubicBezTo>
                <a:cubicBezTo>
                  <a:pt x="8252" y="25437"/>
                  <a:pt x="8109" y="25306"/>
                  <a:pt x="7954" y="25223"/>
                </a:cubicBezTo>
                <a:cubicBezTo>
                  <a:pt x="7819" y="25172"/>
                  <a:pt x="7672" y="25158"/>
                  <a:pt x="7525" y="25158"/>
                </a:cubicBezTo>
                <a:cubicBezTo>
                  <a:pt x="7465" y="25158"/>
                  <a:pt x="7406" y="25160"/>
                  <a:pt x="7347" y="25164"/>
                </a:cubicBezTo>
                <a:cubicBezTo>
                  <a:pt x="5894" y="25318"/>
                  <a:pt x="4632" y="26390"/>
                  <a:pt x="4406" y="27652"/>
                </a:cubicBezTo>
                <a:cubicBezTo>
                  <a:pt x="4567" y="27182"/>
                  <a:pt x="5212" y="26889"/>
                  <a:pt x="5770" y="26889"/>
                </a:cubicBezTo>
                <a:cubicBezTo>
                  <a:pt x="5792" y="26889"/>
                  <a:pt x="5813" y="26889"/>
                  <a:pt x="5835" y="26890"/>
                </a:cubicBezTo>
                <a:cubicBezTo>
                  <a:pt x="6418" y="26926"/>
                  <a:pt x="6954" y="27223"/>
                  <a:pt x="7347" y="27604"/>
                </a:cubicBezTo>
                <a:cubicBezTo>
                  <a:pt x="6537" y="27938"/>
                  <a:pt x="6001" y="28545"/>
                  <a:pt x="5978" y="29319"/>
                </a:cubicBezTo>
                <a:cubicBezTo>
                  <a:pt x="5942" y="30093"/>
                  <a:pt x="6287" y="30855"/>
                  <a:pt x="6728" y="31533"/>
                </a:cubicBezTo>
                <a:cubicBezTo>
                  <a:pt x="6787" y="31176"/>
                  <a:pt x="6835" y="30807"/>
                  <a:pt x="6894" y="30438"/>
                </a:cubicBezTo>
                <a:cubicBezTo>
                  <a:pt x="6930" y="30259"/>
                  <a:pt x="6954" y="30069"/>
                  <a:pt x="7085" y="29926"/>
                </a:cubicBezTo>
                <a:cubicBezTo>
                  <a:pt x="7192" y="29831"/>
                  <a:pt x="7359" y="29783"/>
                  <a:pt x="7502" y="29736"/>
                </a:cubicBezTo>
                <a:cubicBezTo>
                  <a:pt x="7847" y="29617"/>
                  <a:pt x="8145" y="29426"/>
                  <a:pt x="8395" y="29176"/>
                </a:cubicBezTo>
                <a:cubicBezTo>
                  <a:pt x="8764" y="28795"/>
                  <a:pt x="9049" y="28283"/>
                  <a:pt x="9621" y="28164"/>
                </a:cubicBezTo>
                <a:cubicBezTo>
                  <a:pt x="9621" y="28950"/>
                  <a:pt x="9692" y="29748"/>
                  <a:pt x="9883" y="30521"/>
                </a:cubicBezTo>
                <a:cubicBezTo>
                  <a:pt x="9942" y="30783"/>
                  <a:pt x="10038" y="31045"/>
                  <a:pt x="10288" y="31164"/>
                </a:cubicBezTo>
                <a:cubicBezTo>
                  <a:pt x="10752" y="30581"/>
                  <a:pt x="11228" y="29962"/>
                  <a:pt x="11228" y="29259"/>
                </a:cubicBezTo>
                <a:cubicBezTo>
                  <a:pt x="11228" y="28735"/>
                  <a:pt x="10966" y="28224"/>
                  <a:pt x="11074" y="27712"/>
                </a:cubicBezTo>
                <a:cubicBezTo>
                  <a:pt x="11127" y="27443"/>
                  <a:pt x="11424" y="27203"/>
                  <a:pt x="11735" y="27203"/>
                </a:cubicBezTo>
                <a:cubicBezTo>
                  <a:pt x="11769" y="27203"/>
                  <a:pt x="11802" y="27206"/>
                  <a:pt x="11836" y="27211"/>
                </a:cubicBezTo>
                <a:cubicBezTo>
                  <a:pt x="12169" y="27271"/>
                  <a:pt x="12431" y="27473"/>
                  <a:pt x="12717" y="27640"/>
                </a:cubicBezTo>
                <a:cubicBezTo>
                  <a:pt x="12935" y="27773"/>
                  <a:pt x="13199" y="27891"/>
                  <a:pt x="13466" y="27891"/>
                </a:cubicBezTo>
                <a:cubicBezTo>
                  <a:pt x="13534" y="27891"/>
                  <a:pt x="13602" y="27883"/>
                  <a:pt x="13669" y="27866"/>
                </a:cubicBezTo>
                <a:cubicBezTo>
                  <a:pt x="13919" y="27783"/>
                  <a:pt x="14086" y="27581"/>
                  <a:pt x="14300" y="27462"/>
                </a:cubicBezTo>
                <a:cubicBezTo>
                  <a:pt x="14443" y="27385"/>
                  <a:pt x="14606" y="27350"/>
                  <a:pt x="14768" y="27350"/>
                </a:cubicBezTo>
                <a:cubicBezTo>
                  <a:pt x="14985" y="27350"/>
                  <a:pt x="15202" y="27412"/>
                  <a:pt x="15372" y="27521"/>
                </a:cubicBezTo>
                <a:cubicBezTo>
                  <a:pt x="15134" y="27235"/>
                  <a:pt x="15324" y="26711"/>
                  <a:pt x="15038" y="26438"/>
                </a:cubicBezTo>
                <a:cubicBezTo>
                  <a:pt x="14907" y="26295"/>
                  <a:pt x="14693" y="26235"/>
                  <a:pt x="14503" y="26199"/>
                </a:cubicBezTo>
                <a:cubicBezTo>
                  <a:pt x="13800" y="26033"/>
                  <a:pt x="13098" y="25902"/>
                  <a:pt x="12383" y="25807"/>
                </a:cubicBezTo>
                <a:cubicBezTo>
                  <a:pt x="13050" y="24687"/>
                  <a:pt x="14038" y="23580"/>
                  <a:pt x="15217" y="22842"/>
                </a:cubicBezTo>
                <a:cubicBezTo>
                  <a:pt x="15372" y="23140"/>
                  <a:pt x="15526" y="23425"/>
                  <a:pt x="15753" y="23699"/>
                </a:cubicBezTo>
                <a:cubicBezTo>
                  <a:pt x="16324" y="22782"/>
                  <a:pt x="16955" y="21913"/>
                  <a:pt x="17646" y="21056"/>
                </a:cubicBezTo>
                <a:lnTo>
                  <a:pt x="17646" y="21056"/>
                </a:lnTo>
                <a:cubicBezTo>
                  <a:pt x="17622" y="21449"/>
                  <a:pt x="17658" y="21866"/>
                  <a:pt x="17622" y="22235"/>
                </a:cubicBezTo>
                <a:cubicBezTo>
                  <a:pt x="17610" y="22520"/>
                  <a:pt x="17598" y="22830"/>
                  <a:pt x="17443" y="23080"/>
                </a:cubicBezTo>
                <a:cubicBezTo>
                  <a:pt x="17205" y="23532"/>
                  <a:pt x="16646" y="23782"/>
                  <a:pt x="16134" y="23997"/>
                </a:cubicBezTo>
                <a:cubicBezTo>
                  <a:pt x="16610" y="24330"/>
                  <a:pt x="17134" y="24652"/>
                  <a:pt x="17705" y="24854"/>
                </a:cubicBezTo>
                <a:cubicBezTo>
                  <a:pt x="17533" y="25297"/>
                  <a:pt x="16998" y="25589"/>
                  <a:pt x="16473" y="25589"/>
                </a:cubicBezTo>
                <a:cubicBezTo>
                  <a:pt x="16307" y="25589"/>
                  <a:pt x="16143" y="25560"/>
                  <a:pt x="15991" y="25497"/>
                </a:cubicBezTo>
                <a:lnTo>
                  <a:pt x="15991" y="25497"/>
                </a:lnTo>
                <a:cubicBezTo>
                  <a:pt x="16158" y="26152"/>
                  <a:pt x="16777" y="26759"/>
                  <a:pt x="17491" y="27009"/>
                </a:cubicBezTo>
                <a:cubicBezTo>
                  <a:pt x="16655" y="28036"/>
                  <a:pt x="15198" y="28733"/>
                  <a:pt x="13780" y="28733"/>
                </a:cubicBezTo>
                <a:cubicBezTo>
                  <a:pt x="13603" y="28733"/>
                  <a:pt x="13427" y="28722"/>
                  <a:pt x="13252" y="28700"/>
                </a:cubicBezTo>
                <a:lnTo>
                  <a:pt x="13252" y="28700"/>
                </a:lnTo>
                <a:cubicBezTo>
                  <a:pt x="13965" y="29201"/>
                  <a:pt x="14898" y="29468"/>
                  <a:pt x="15822" y="29468"/>
                </a:cubicBezTo>
                <a:cubicBezTo>
                  <a:pt x="16149" y="29468"/>
                  <a:pt x="16474" y="29435"/>
                  <a:pt x="16789" y="29367"/>
                </a:cubicBezTo>
                <a:lnTo>
                  <a:pt x="16789" y="29367"/>
                </a:lnTo>
                <a:cubicBezTo>
                  <a:pt x="16408" y="30248"/>
                  <a:pt x="15562" y="30962"/>
                  <a:pt x="14503" y="31057"/>
                </a:cubicBezTo>
                <a:cubicBezTo>
                  <a:pt x="14325" y="31076"/>
                  <a:pt x="14147" y="31081"/>
                  <a:pt x="13970" y="31081"/>
                </a:cubicBezTo>
                <a:cubicBezTo>
                  <a:pt x="13809" y="31081"/>
                  <a:pt x="13649" y="31077"/>
                  <a:pt x="13489" y="31077"/>
                </a:cubicBezTo>
                <a:cubicBezTo>
                  <a:pt x="13270" y="31077"/>
                  <a:pt x="13052" y="31084"/>
                  <a:pt x="12836" y="31117"/>
                </a:cubicBezTo>
                <a:cubicBezTo>
                  <a:pt x="11657" y="31319"/>
                  <a:pt x="10824" y="32224"/>
                  <a:pt x="10276" y="33165"/>
                </a:cubicBezTo>
                <a:cubicBezTo>
                  <a:pt x="10609" y="32724"/>
                  <a:pt x="11466" y="32700"/>
                  <a:pt x="12038" y="32665"/>
                </a:cubicBezTo>
                <a:cubicBezTo>
                  <a:pt x="12069" y="32664"/>
                  <a:pt x="12101" y="32664"/>
                  <a:pt x="12132" y="32664"/>
                </a:cubicBezTo>
                <a:cubicBezTo>
                  <a:pt x="12695" y="32664"/>
                  <a:pt x="13248" y="32760"/>
                  <a:pt x="13812" y="32760"/>
                </a:cubicBezTo>
                <a:cubicBezTo>
                  <a:pt x="13844" y="32760"/>
                  <a:pt x="13876" y="32761"/>
                  <a:pt x="13908" y="32761"/>
                </a:cubicBezTo>
                <a:cubicBezTo>
                  <a:pt x="15244" y="32761"/>
                  <a:pt x="16561" y="32275"/>
                  <a:pt x="17491" y="31438"/>
                </a:cubicBezTo>
                <a:lnTo>
                  <a:pt x="17491" y="31438"/>
                </a:lnTo>
                <a:cubicBezTo>
                  <a:pt x="16920" y="32153"/>
                  <a:pt x="16181" y="32712"/>
                  <a:pt x="15372" y="33224"/>
                </a:cubicBezTo>
                <a:cubicBezTo>
                  <a:pt x="14807" y="33572"/>
                  <a:pt x="14172" y="33949"/>
                  <a:pt x="13505" y="33949"/>
                </a:cubicBezTo>
                <a:cubicBezTo>
                  <a:pt x="13441" y="33949"/>
                  <a:pt x="13376" y="33946"/>
                  <a:pt x="13312" y="33938"/>
                </a:cubicBezTo>
                <a:lnTo>
                  <a:pt x="13312" y="33938"/>
                </a:lnTo>
                <a:cubicBezTo>
                  <a:pt x="13722" y="34081"/>
                  <a:pt x="14164" y="34156"/>
                  <a:pt x="14605" y="34156"/>
                </a:cubicBezTo>
                <a:cubicBezTo>
                  <a:pt x="15009" y="34156"/>
                  <a:pt x="15413" y="34093"/>
                  <a:pt x="15788" y="33962"/>
                </a:cubicBezTo>
                <a:cubicBezTo>
                  <a:pt x="16777" y="33617"/>
                  <a:pt x="17515" y="32891"/>
                  <a:pt x="18217" y="32188"/>
                </a:cubicBezTo>
                <a:cubicBezTo>
                  <a:pt x="18277" y="32819"/>
                  <a:pt x="18372" y="33438"/>
                  <a:pt x="18551" y="34058"/>
                </a:cubicBezTo>
                <a:cubicBezTo>
                  <a:pt x="18729" y="34665"/>
                  <a:pt x="18908" y="35260"/>
                  <a:pt x="19408" y="35701"/>
                </a:cubicBezTo>
                <a:cubicBezTo>
                  <a:pt x="19920" y="35260"/>
                  <a:pt x="19813" y="34665"/>
                  <a:pt x="19991" y="34058"/>
                </a:cubicBezTo>
                <a:cubicBezTo>
                  <a:pt x="20170" y="33438"/>
                  <a:pt x="20253" y="32819"/>
                  <a:pt x="20313" y="32188"/>
                </a:cubicBezTo>
                <a:cubicBezTo>
                  <a:pt x="21015" y="32891"/>
                  <a:pt x="21765" y="33617"/>
                  <a:pt x="22742" y="33962"/>
                </a:cubicBezTo>
                <a:cubicBezTo>
                  <a:pt x="23126" y="34096"/>
                  <a:pt x="23545" y="34165"/>
                  <a:pt x="23964" y="34165"/>
                </a:cubicBezTo>
                <a:cubicBezTo>
                  <a:pt x="24400" y="34165"/>
                  <a:pt x="24835" y="34090"/>
                  <a:pt x="25230" y="33938"/>
                </a:cubicBezTo>
                <a:lnTo>
                  <a:pt x="25230" y="33938"/>
                </a:lnTo>
                <a:cubicBezTo>
                  <a:pt x="25163" y="33946"/>
                  <a:pt x="25097" y="33949"/>
                  <a:pt x="25032" y="33949"/>
                </a:cubicBezTo>
                <a:cubicBezTo>
                  <a:pt x="24346" y="33949"/>
                  <a:pt x="23713" y="33572"/>
                  <a:pt x="23158" y="33224"/>
                </a:cubicBezTo>
                <a:cubicBezTo>
                  <a:pt x="22361" y="32712"/>
                  <a:pt x="21599" y="32153"/>
                  <a:pt x="21051" y="31438"/>
                </a:cubicBezTo>
                <a:lnTo>
                  <a:pt x="21051" y="31438"/>
                </a:lnTo>
                <a:cubicBezTo>
                  <a:pt x="21981" y="32275"/>
                  <a:pt x="23309" y="32761"/>
                  <a:pt x="24624" y="32761"/>
                </a:cubicBezTo>
                <a:cubicBezTo>
                  <a:pt x="24655" y="32761"/>
                  <a:pt x="24687" y="32760"/>
                  <a:pt x="24718" y="32760"/>
                </a:cubicBezTo>
                <a:cubicBezTo>
                  <a:pt x="25254" y="32749"/>
                  <a:pt x="25781" y="32661"/>
                  <a:pt x="26315" y="32661"/>
                </a:cubicBezTo>
                <a:cubicBezTo>
                  <a:pt x="26374" y="32661"/>
                  <a:pt x="26433" y="32662"/>
                  <a:pt x="26492" y="32665"/>
                </a:cubicBezTo>
                <a:cubicBezTo>
                  <a:pt x="27087" y="32688"/>
                  <a:pt x="27921" y="32724"/>
                  <a:pt x="28266" y="33165"/>
                </a:cubicBezTo>
                <a:cubicBezTo>
                  <a:pt x="27718" y="32236"/>
                  <a:pt x="26885" y="31319"/>
                  <a:pt x="25706" y="31117"/>
                </a:cubicBezTo>
                <a:cubicBezTo>
                  <a:pt x="25464" y="31080"/>
                  <a:pt x="25217" y="31073"/>
                  <a:pt x="24970" y="31073"/>
                </a:cubicBezTo>
                <a:cubicBezTo>
                  <a:pt x="24832" y="31073"/>
                  <a:pt x="24694" y="31075"/>
                  <a:pt x="24557" y="31075"/>
                </a:cubicBezTo>
                <a:cubicBezTo>
                  <a:pt x="24383" y="31075"/>
                  <a:pt x="24210" y="31072"/>
                  <a:pt x="24039" y="31057"/>
                </a:cubicBezTo>
                <a:cubicBezTo>
                  <a:pt x="22980" y="30962"/>
                  <a:pt x="22134" y="30248"/>
                  <a:pt x="21742" y="29367"/>
                </a:cubicBezTo>
                <a:lnTo>
                  <a:pt x="21742" y="29367"/>
                </a:lnTo>
                <a:cubicBezTo>
                  <a:pt x="22059" y="29435"/>
                  <a:pt x="22387" y="29468"/>
                  <a:pt x="22716" y="29468"/>
                </a:cubicBezTo>
                <a:cubicBezTo>
                  <a:pt x="23644" y="29468"/>
                  <a:pt x="24577" y="29201"/>
                  <a:pt x="25290" y="28700"/>
                </a:cubicBezTo>
                <a:lnTo>
                  <a:pt x="25290" y="28700"/>
                </a:lnTo>
                <a:cubicBezTo>
                  <a:pt x="25119" y="28720"/>
                  <a:pt x="24947" y="28730"/>
                  <a:pt x="24774" y="28730"/>
                </a:cubicBezTo>
                <a:cubicBezTo>
                  <a:pt x="23334" y="28730"/>
                  <a:pt x="21870" y="28040"/>
                  <a:pt x="21051" y="27009"/>
                </a:cubicBezTo>
                <a:cubicBezTo>
                  <a:pt x="21765" y="26771"/>
                  <a:pt x="22384" y="26164"/>
                  <a:pt x="22551" y="25497"/>
                </a:cubicBezTo>
                <a:lnTo>
                  <a:pt x="22551" y="25497"/>
                </a:lnTo>
                <a:cubicBezTo>
                  <a:pt x="22397" y="25560"/>
                  <a:pt x="22231" y="25589"/>
                  <a:pt x="22065" y="25589"/>
                </a:cubicBezTo>
                <a:cubicBezTo>
                  <a:pt x="21542" y="25589"/>
                  <a:pt x="21018" y="25297"/>
                  <a:pt x="20837" y="24854"/>
                </a:cubicBezTo>
                <a:cubicBezTo>
                  <a:pt x="21408" y="24652"/>
                  <a:pt x="21920" y="24330"/>
                  <a:pt x="22396" y="23997"/>
                </a:cubicBezTo>
                <a:cubicBezTo>
                  <a:pt x="21884" y="23782"/>
                  <a:pt x="21325" y="23532"/>
                  <a:pt x="21087" y="23080"/>
                </a:cubicBezTo>
                <a:cubicBezTo>
                  <a:pt x="20944" y="22818"/>
                  <a:pt x="20932" y="22520"/>
                  <a:pt x="20908" y="22235"/>
                </a:cubicBezTo>
                <a:cubicBezTo>
                  <a:pt x="20896" y="21854"/>
                  <a:pt x="20932" y="21437"/>
                  <a:pt x="20896" y="21056"/>
                </a:cubicBezTo>
                <a:lnTo>
                  <a:pt x="20896" y="21056"/>
                </a:lnTo>
                <a:cubicBezTo>
                  <a:pt x="21587" y="21913"/>
                  <a:pt x="22206" y="22782"/>
                  <a:pt x="22789" y="23699"/>
                </a:cubicBezTo>
                <a:cubicBezTo>
                  <a:pt x="23016" y="23425"/>
                  <a:pt x="23158" y="23140"/>
                  <a:pt x="23325" y="22842"/>
                </a:cubicBezTo>
                <a:cubicBezTo>
                  <a:pt x="24504" y="23580"/>
                  <a:pt x="25480" y="24675"/>
                  <a:pt x="26147" y="25807"/>
                </a:cubicBezTo>
                <a:cubicBezTo>
                  <a:pt x="25432" y="25902"/>
                  <a:pt x="24742" y="26033"/>
                  <a:pt x="24039" y="26199"/>
                </a:cubicBezTo>
                <a:cubicBezTo>
                  <a:pt x="23849" y="26235"/>
                  <a:pt x="23635" y="26295"/>
                  <a:pt x="23504" y="26438"/>
                </a:cubicBezTo>
                <a:cubicBezTo>
                  <a:pt x="23218" y="26711"/>
                  <a:pt x="23385" y="27235"/>
                  <a:pt x="23158" y="27521"/>
                </a:cubicBezTo>
                <a:cubicBezTo>
                  <a:pt x="23323" y="27403"/>
                  <a:pt x="23535" y="27342"/>
                  <a:pt x="23746" y="27342"/>
                </a:cubicBezTo>
                <a:cubicBezTo>
                  <a:pt x="23916" y="27342"/>
                  <a:pt x="24086" y="27382"/>
                  <a:pt x="24230" y="27462"/>
                </a:cubicBezTo>
                <a:cubicBezTo>
                  <a:pt x="24456" y="27581"/>
                  <a:pt x="24623" y="27783"/>
                  <a:pt x="24873" y="27866"/>
                </a:cubicBezTo>
                <a:cubicBezTo>
                  <a:pt x="24944" y="27887"/>
                  <a:pt x="25016" y="27897"/>
                  <a:pt x="25088" y="27897"/>
                </a:cubicBezTo>
                <a:cubicBezTo>
                  <a:pt x="25344" y="27897"/>
                  <a:pt x="25603" y="27779"/>
                  <a:pt x="25825" y="27640"/>
                </a:cubicBezTo>
                <a:cubicBezTo>
                  <a:pt x="26111" y="27473"/>
                  <a:pt x="26373" y="27247"/>
                  <a:pt x="26706" y="27211"/>
                </a:cubicBezTo>
                <a:cubicBezTo>
                  <a:pt x="26738" y="27206"/>
                  <a:pt x="26769" y="27203"/>
                  <a:pt x="26800" y="27203"/>
                </a:cubicBezTo>
                <a:cubicBezTo>
                  <a:pt x="27094" y="27203"/>
                  <a:pt x="27392" y="27443"/>
                  <a:pt x="27457" y="27712"/>
                </a:cubicBezTo>
                <a:cubicBezTo>
                  <a:pt x="27576" y="28224"/>
                  <a:pt x="27314" y="28735"/>
                  <a:pt x="27314" y="29259"/>
                </a:cubicBezTo>
                <a:cubicBezTo>
                  <a:pt x="27314" y="29962"/>
                  <a:pt x="27802" y="30605"/>
                  <a:pt x="28254" y="31164"/>
                </a:cubicBezTo>
                <a:cubicBezTo>
                  <a:pt x="28504" y="31045"/>
                  <a:pt x="28588" y="30760"/>
                  <a:pt x="28647" y="30521"/>
                </a:cubicBezTo>
                <a:cubicBezTo>
                  <a:pt x="28826" y="29748"/>
                  <a:pt x="28921" y="28950"/>
                  <a:pt x="28921" y="28164"/>
                </a:cubicBezTo>
                <a:cubicBezTo>
                  <a:pt x="29469" y="28259"/>
                  <a:pt x="29754" y="28783"/>
                  <a:pt x="30135" y="29176"/>
                </a:cubicBezTo>
                <a:cubicBezTo>
                  <a:pt x="30374" y="29414"/>
                  <a:pt x="30695" y="29605"/>
                  <a:pt x="31028" y="29736"/>
                </a:cubicBezTo>
                <a:cubicBezTo>
                  <a:pt x="31183" y="29795"/>
                  <a:pt x="31350" y="29843"/>
                  <a:pt x="31445" y="29926"/>
                </a:cubicBezTo>
                <a:cubicBezTo>
                  <a:pt x="31600" y="30069"/>
                  <a:pt x="31624" y="30259"/>
                  <a:pt x="31648" y="30438"/>
                </a:cubicBezTo>
                <a:cubicBezTo>
                  <a:pt x="31707" y="30795"/>
                  <a:pt x="31743" y="31164"/>
                  <a:pt x="31802" y="31533"/>
                </a:cubicBezTo>
                <a:cubicBezTo>
                  <a:pt x="32255" y="30867"/>
                  <a:pt x="32600" y="30105"/>
                  <a:pt x="32564" y="29319"/>
                </a:cubicBezTo>
                <a:cubicBezTo>
                  <a:pt x="32541" y="28545"/>
                  <a:pt x="32005" y="27938"/>
                  <a:pt x="31195" y="27604"/>
                </a:cubicBezTo>
                <a:cubicBezTo>
                  <a:pt x="31588" y="27223"/>
                  <a:pt x="32124" y="26926"/>
                  <a:pt x="32695" y="26890"/>
                </a:cubicBezTo>
                <a:cubicBezTo>
                  <a:pt x="32717" y="26889"/>
                  <a:pt x="32739" y="26889"/>
                  <a:pt x="32761" y="26889"/>
                </a:cubicBezTo>
                <a:cubicBezTo>
                  <a:pt x="33329" y="26889"/>
                  <a:pt x="33975" y="27182"/>
                  <a:pt x="34124" y="27652"/>
                </a:cubicBezTo>
                <a:cubicBezTo>
                  <a:pt x="33910" y="26390"/>
                  <a:pt x="32636" y="25318"/>
                  <a:pt x="31195" y="25164"/>
                </a:cubicBezTo>
                <a:cubicBezTo>
                  <a:pt x="31124" y="25159"/>
                  <a:pt x="31049" y="25155"/>
                  <a:pt x="30975" y="25155"/>
                </a:cubicBezTo>
                <a:cubicBezTo>
                  <a:pt x="30839" y="25155"/>
                  <a:pt x="30703" y="25169"/>
                  <a:pt x="30588" y="25223"/>
                </a:cubicBezTo>
                <a:cubicBezTo>
                  <a:pt x="30409" y="25306"/>
                  <a:pt x="30290" y="25437"/>
                  <a:pt x="30171" y="25568"/>
                </a:cubicBezTo>
                <a:cubicBezTo>
                  <a:pt x="29921" y="25854"/>
                  <a:pt x="29564" y="26116"/>
                  <a:pt x="29302" y="26402"/>
                </a:cubicBezTo>
                <a:cubicBezTo>
                  <a:pt x="27635" y="25092"/>
                  <a:pt x="26290" y="23401"/>
                  <a:pt x="25254" y="21639"/>
                </a:cubicBezTo>
                <a:cubicBezTo>
                  <a:pt x="25636" y="21519"/>
                  <a:pt x="26038" y="21459"/>
                  <a:pt x="26432" y="21459"/>
                </a:cubicBezTo>
                <a:cubicBezTo>
                  <a:pt x="26468" y="21459"/>
                  <a:pt x="26504" y="21460"/>
                  <a:pt x="26540" y="21461"/>
                </a:cubicBezTo>
                <a:cubicBezTo>
                  <a:pt x="26206" y="20687"/>
                  <a:pt x="25480" y="20080"/>
                  <a:pt x="24694" y="19627"/>
                </a:cubicBezTo>
                <a:cubicBezTo>
                  <a:pt x="23908" y="19175"/>
                  <a:pt x="23039" y="18829"/>
                  <a:pt x="22265" y="18365"/>
                </a:cubicBezTo>
                <a:cubicBezTo>
                  <a:pt x="21825" y="18103"/>
                  <a:pt x="21384" y="17782"/>
                  <a:pt x="21146" y="17365"/>
                </a:cubicBezTo>
                <a:cubicBezTo>
                  <a:pt x="20884" y="16877"/>
                  <a:pt x="20896" y="16317"/>
                  <a:pt x="20908" y="15758"/>
                </a:cubicBezTo>
                <a:cubicBezTo>
                  <a:pt x="20944" y="15020"/>
                  <a:pt x="21087" y="14198"/>
                  <a:pt x="21122" y="13436"/>
                </a:cubicBezTo>
                <a:cubicBezTo>
                  <a:pt x="21706" y="14567"/>
                  <a:pt x="22301" y="15698"/>
                  <a:pt x="23087" y="16734"/>
                </a:cubicBezTo>
                <a:cubicBezTo>
                  <a:pt x="23885" y="17758"/>
                  <a:pt x="24801" y="18544"/>
                  <a:pt x="26075" y="19080"/>
                </a:cubicBezTo>
                <a:cubicBezTo>
                  <a:pt x="25718" y="18198"/>
                  <a:pt x="25421" y="17306"/>
                  <a:pt x="25182" y="16413"/>
                </a:cubicBezTo>
                <a:cubicBezTo>
                  <a:pt x="24897" y="15341"/>
                  <a:pt x="24885" y="14210"/>
                  <a:pt x="25016" y="13103"/>
                </a:cubicBezTo>
                <a:lnTo>
                  <a:pt x="25016" y="13103"/>
                </a:lnTo>
                <a:cubicBezTo>
                  <a:pt x="26123" y="15317"/>
                  <a:pt x="26885" y="17698"/>
                  <a:pt x="28373" y="19734"/>
                </a:cubicBezTo>
                <a:cubicBezTo>
                  <a:pt x="29842" y="21743"/>
                  <a:pt x="32273" y="23486"/>
                  <a:pt x="34991" y="23486"/>
                </a:cubicBezTo>
                <a:cubicBezTo>
                  <a:pt x="35027" y="23486"/>
                  <a:pt x="35064" y="23485"/>
                  <a:pt x="35100" y="23485"/>
                </a:cubicBezTo>
                <a:cubicBezTo>
                  <a:pt x="33148" y="22425"/>
                  <a:pt x="31767" y="20663"/>
                  <a:pt x="31017" y="18758"/>
                </a:cubicBezTo>
                <a:cubicBezTo>
                  <a:pt x="30278" y="16829"/>
                  <a:pt x="30171" y="14793"/>
                  <a:pt x="30231" y="12769"/>
                </a:cubicBezTo>
                <a:lnTo>
                  <a:pt x="30231" y="12769"/>
                </a:lnTo>
                <a:cubicBezTo>
                  <a:pt x="30874" y="14496"/>
                  <a:pt x="31767" y="16210"/>
                  <a:pt x="33195" y="17567"/>
                </a:cubicBezTo>
                <a:cubicBezTo>
                  <a:pt x="34518" y="18802"/>
                  <a:pt x="36115" y="19607"/>
                  <a:pt x="37998" y="19607"/>
                </a:cubicBezTo>
                <a:cubicBezTo>
                  <a:pt x="38149" y="19607"/>
                  <a:pt x="38303" y="19602"/>
                  <a:pt x="38458" y="19591"/>
                </a:cubicBezTo>
                <a:cubicBezTo>
                  <a:pt x="36720" y="18746"/>
                  <a:pt x="35434" y="17258"/>
                  <a:pt x="34660" y="15627"/>
                </a:cubicBezTo>
                <a:cubicBezTo>
                  <a:pt x="33874" y="14007"/>
                  <a:pt x="33624" y="12174"/>
                  <a:pt x="33398" y="10436"/>
                </a:cubicBezTo>
                <a:lnTo>
                  <a:pt x="33398" y="10436"/>
                </a:lnTo>
                <a:cubicBezTo>
                  <a:pt x="34309" y="11188"/>
                  <a:pt x="35503" y="11571"/>
                  <a:pt x="36719" y="11571"/>
                </a:cubicBezTo>
                <a:cubicBezTo>
                  <a:pt x="37234" y="11571"/>
                  <a:pt x="37753" y="11502"/>
                  <a:pt x="38256" y="11364"/>
                </a:cubicBezTo>
                <a:cubicBezTo>
                  <a:pt x="37029" y="11114"/>
                  <a:pt x="36148" y="10197"/>
                  <a:pt x="35541" y="9233"/>
                </a:cubicBezTo>
                <a:cubicBezTo>
                  <a:pt x="34946" y="8257"/>
                  <a:pt x="34648" y="6995"/>
                  <a:pt x="33874" y="6137"/>
                </a:cubicBezTo>
                <a:lnTo>
                  <a:pt x="33874" y="6137"/>
                </a:lnTo>
                <a:cubicBezTo>
                  <a:pt x="34029" y="6209"/>
                  <a:pt x="34207" y="6209"/>
                  <a:pt x="34362" y="6209"/>
                </a:cubicBezTo>
                <a:cubicBezTo>
                  <a:pt x="35422" y="6173"/>
                  <a:pt x="36481" y="6054"/>
                  <a:pt x="37505" y="5816"/>
                </a:cubicBezTo>
                <a:cubicBezTo>
                  <a:pt x="36172" y="5387"/>
                  <a:pt x="34946" y="4387"/>
                  <a:pt x="34422" y="3220"/>
                </a:cubicBezTo>
                <a:cubicBezTo>
                  <a:pt x="35612" y="3018"/>
                  <a:pt x="36470" y="2149"/>
                  <a:pt x="36958" y="1161"/>
                </a:cubicBezTo>
                <a:lnTo>
                  <a:pt x="36958" y="1161"/>
                </a:lnTo>
                <a:cubicBezTo>
                  <a:pt x="36557" y="1434"/>
                  <a:pt x="36060" y="1546"/>
                  <a:pt x="35547" y="1546"/>
                </a:cubicBezTo>
                <a:cubicBezTo>
                  <a:pt x="35055" y="1546"/>
                  <a:pt x="34549" y="1443"/>
                  <a:pt x="34100" y="1280"/>
                </a:cubicBezTo>
                <a:cubicBezTo>
                  <a:pt x="33172" y="958"/>
                  <a:pt x="32338" y="434"/>
                  <a:pt x="31386" y="161"/>
                </a:cubicBezTo>
                <a:cubicBezTo>
                  <a:pt x="31042" y="66"/>
                  <a:pt x="30671" y="12"/>
                  <a:pt x="30306" y="12"/>
                </a:cubicBezTo>
                <a:cubicBezTo>
                  <a:pt x="29658" y="12"/>
                  <a:pt x="29030" y="182"/>
                  <a:pt x="28611" y="601"/>
                </a:cubicBezTo>
                <a:cubicBezTo>
                  <a:pt x="28385" y="815"/>
                  <a:pt x="28230" y="1101"/>
                  <a:pt x="28111" y="1387"/>
                </a:cubicBezTo>
                <a:cubicBezTo>
                  <a:pt x="27611" y="2458"/>
                  <a:pt x="27397" y="3518"/>
                  <a:pt x="27552" y="4661"/>
                </a:cubicBezTo>
                <a:lnTo>
                  <a:pt x="27730" y="3899"/>
                </a:lnTo>
                <a:cubicBezTo>
                  <a:pt x="27802" y="3601"/>
                  <a:pt x="27897" y="3280"/>
                  <a:pt x="28171" y="3101"/>
                </a:cubicBezTo>
                <a:cubicBezTo>
                  <a:pt x="28308" y="3016"/>
                  <a:pt x="28466" y="2982"/>
                  <a:pt x="28630" y="2982"/>
                </a:cubicBezTo>
                <a:cubicBezTo>
                  <a:pt x="28878" y="2982"/>
                  <a:pt x="29139" y="3061"/>
                  <a:pt x="29362" y="3161"/>
                </a:cubicBezTo>
                <a:cubicBezTo>
                  <a:pt x="29814" y="3363"/>
                  <a:pt x="30243" y="3744"/>
                  <a:pt x="30171" y="4173"/>
                </a:cubicBezTo>
                <a:cubicBezTo>
                  <a:pt x="30124" y="4411"/>
                  <a:pt x="29957" y="4602"/>
                  <a:pt x="29778" y="4780"/>
                </a:cubicBezTo>
                <a:cubicBezTo>
                  <a:pt x="29528" y="5030"/>
                  <a:pt x="29326" y="5256"/>
                  <a:pt x="29052" y="5483"/>
                </a:cubicBezTo>
                <a:cubicBezTo>
                  <a:pt x="29159" y="5473"/>
                  <a:pt x="29269" y="5466"/>
                  <a:pt x="29378" y="5466"/>
                </a:cubicBezTo>
                <a:cubicBezTo>
                  <a:pt x="29680" y="5466"/>
                  <a:pt x="29973" y="5520"/>
                  <a:pt x="30183" y="5721"/>
                </a:cubicBezTo>
                <a:cubicBezTo>
                  <a:pt x="30457" y="5971"/>
                  <a:pt x="30421" y="6387"/>
                  <a:pt x="30219" y="6685"/>
                </a:cubicBezTo>
                <a:cubicBezTo>
                  <a:pt x="30004" y="6983"/>
                  <a:pt x="29683" y="7197"/>
                  <a:pt x="29350" y="7388"/>
                </a:cubicBezTo>
                <a:cubicBezTo>
                  <a:pt x="28635" y="7816"/>
                  <a:pt x="27897" y="8245"/>
                  <a:pt x="27076" y="8519"/>
                </a:cubicBezTo>
                <a:cubicBezTo>
                  <a:pt x="26610" y="8667"/>
                  <a:pt x="26064" y="8754"/>
                  <a:pt x="25528" y="8754"/>
                </a:cubicBezTo>
                <a:cubicBezTo>
                  <a:pt x="25119" y="8754"/>
                  <a:pt x="24717" y="8704"/>
                  <a:pt x="24361" y="8590"/>
                </a:cubicBezTo>
                <a:cubicBezTo>
                  <a:pt x="24147" y="9138"/>
                  <a:pt x="23575" y="9566"/>
                  <a:pt x="22968" y="9793"/>
                </a:cubicBezTo>
                <a:cubicBezTo>
                  <a:pt x="22658" y="9912"/>
                  <a:pt x="22337" y="9971"/>
                  <a:pt x="22003" y="10019"/>
                </a:cubicBezTo>
                <a:cubicBezTo>
                  <a:pt x="21730" y="9781"/>
                  <a:pt x="21515" y="9495"/>
                  <a:pt x="21349" y="9197"/>
                </a:cubicBezTo>
                <a:lnTo>
                  <a:pt x="21349" y="9197"/>
                </a:lnTo>
                <a:cubicBezTo>
                  <a:pt x="21650" y="9286"/>
                  <a:pt x="21960" y="9332"/>
                  <a:pt x="22270" y="9332"/>
                </a:cubicBezTo>
                <a:cubicBezTo>
                  <a:pt x="22499" y="9332"/>
                  <a:pt x="22729" y="9307"/>
                  <a:pt x="22956" y="9257"/>
                </a:cubicBezTo>
                <a:cubicBezTo>
                  <a:pt x="22468" y="9090"/>
                  <a:pt x="22039" y="8602"/>
                  <a:pt x="21873" y="8173"/>
                </a:cubicBezTo>
                <a:lnTo>
                  <a:pt x="21873" y="8173"/>
                </a:lnTo>
                <a:cubicBezTo>
                  <a:pt x="22019" y="8257"/>
                  <a:pt x="22223" y="8292"/>
                  <a:pt x="22421" y="8292"/>
                </a:cubicBezTo>
                <a:cubicBezTo>
                  <a:pt x="22562" y="8292"/>
                  <a:pt x="22700" y="8274"/>
                  <a:pt x="22813" y="8245"/>
                </a:cubicBezTo>
                <a:cubicBezTo>
                  <a:pt x="22206" y="7900"/>
                  <a:pt x="21765" y="7328"/>
                  <a:pt x="21658" y="6697"/>
                </a:cubicBezTo>
                <a:lnTo>
                  <a:pt x="21658" y="6697"/>
                </a:lnTo>
                <a:cubicBezTo>
                  <a:pt x="21884" y="6828"/>
                  <a:pt x="22182" y="6923"/>
                  <a:pt x="22468" y="6971"/>
                </a:cubicBezTo>
                <a:cubicBezTo>
                  <a:pt x="22123" y="6578"/>
                  <a:pt x="21968" y="6054"/>
                  <a:pt x="22051" y="5566"/>
                </a:cubicBezTo>
                <a:cubicBezTo>
                  <a:pt x="22504" y="5381"/>
                  <a:pt x="22691" y="5340"/>
                  <a:pt x="22892" y="5340"/>
                </a:cubicBezTo>
                <a:cubicBezTo>
                  <a:pt x="23057" y="5340"/>
                  <a:pt x="23232" y="5368"/>
                  <a:pt x="23571" y="5368"/>
                </a:cubicBezTo>
                <a:cubicBezTo>
                  <a:pt x="23644" y="5368"/>
                  <a:pt x="23724" y="5367"/>
                  <a:pt x="23813" y="5364"/>
                </a:cubicBezTo>
                <a:lnTo>
                  <a:pt x="23908" y="5244"/>
                </a:lnTo>
                <a:cubicBezTo>
                  <a:pt x="23075" y="4685"/>
                  <a:pt x="23146" y="4375"/>
                  <a:pt x="22111" y="4363"/>
                </a:cubicBezTo>
                <a:cubicBezTo>
                  <a:pt x="22027" y="3197"/>
                  <a:pt x="21122" y="2125"/>
                  <a:pt x="19908" y="1732"/>
                </a:cubicBezTo>
                <a:cubicBezTo>
                  <a:pt x="19543" y="1613"/>
                  <a:pt x="19157" y="1556"/>
                  <a:pt x="18771" y="1556"/>
                </a:cubicBezTo>
                <a:cubicBezTo>
                  <a:pt x="17849" y="1556"/>
                  <a:pt x="16926" y="1883"/>
                  <a:pt x="16288" y="2470"/>
                </a:cubicBezTo>
                <a:cubicBezTo>
                  <a:pt x="15979" y="2768"/>
                  <a:pt x="15681" y="3137"/>
                  <a:pt x="15229" y="3244"/>
                </a:cubicBezTo>
                <a:cubicBezTo>
                  <a:pt x="15586" y="3482"/>
                  <a:pt x="16169" y="3613"/>
                  <a:pt x="16610" y="3613"/>
                </a:cubicBezTo>
                <a:cubicBezTo>
                  <a:pt x="16098" y="3887"/>
                  <a:pt x="15872" y="4435"/>
                  <a:pt x="15622" y="4911"/>
                </a:cubicBezTo>
                <a:cubicBezTo>
                  <a:pt x="15360" y="5399"/>
                  <a:pt x="14967" y="5911"/>
                  <a:pt x="14372" y="5971"/>
                </a:cubicBezTo>
                <a:cubicBezTo>
                  <a:pt x="14616" y="6062"/>
                  <a:pt x="14886" y="6107"/>
                  <a:pt x="15156" y="6107"/>
                </a:cubicBezTo>
                <a:cubicBezTo>
                  <a:pt x="15558" y="6107"/>
                  <a:pt x="15961" y="6008"/>
                  <a:pt x="16288" y="5816"/>
                </a:cubicBezTo>
                <a:lnTo>
                  <a:pt x="16288" y="5816"/>
                </a:lnTo>
                <a:cubicBezTo>
                  <a:pt x="16431" y="6768"/>
                  <a:pt x="15729" y="7757"/>
                  <a:pt x="14705" y="8066"/>
                </a:cubicBezTo>
                <a:cubicBezTo>
                  <a:pt x="15130" y="8252"/>
                  <a:pt x="15601" y="8353"/>
                  <a:pt x="16070" y="8353"/>
                </a:cubicBezTo>
                <a:cubicBezTo>
                  <a:pt x="16231" y="8353"/>
                  <a:pt x="16392" y="8341"/>
                  <a:pt x="16550" y="8316"/>
                </a:cubicBezTo>
                <a:lnTo>
                  <a:pt x="16550" y="8316"/>
                </a:lnTo>
                <a:cubicBezTo>
                  <a:pt x="16348" y="8912"/>
                  <a:pt x="16003" y="9376"/>
                  <a:pt x="15526" y="9805"/>
                </a:cubicBezTo>
                <a:cubicBezTo>
                  <a:pt x="15515" y="9805"/>
                  <a:pt x="15515" y="9805"/>
                  <a:pt x="15491" y="9793"/>
                </a:cubicBezTo>
                <a:cubicBezTo>
                  <a:pt x="14872" y="9566"/>
                  <a:pt x="14324" y="9138"/>
                  <a:pt x="14098" y="8590"/>
                </a:cubicBezTo>
                <a:cubicBezTo>
                  <a:pt x="13739" y="8699"/>
                  <a:pt x="13332" y="8750"/>
                  <a:pt x="12920" y="8750"/>
                </a:cubicBezTo>
                <a:cubicBezTo>
                  <a:pt x="12388" y="8750"/>
                  <a:pt x="11846" y="8666"/>
                  <a:pt x="11383" y="8519"/>
                </a:cubicBezTo>
                <a:cubicBezTo>
                  <a:pt x="10573" y="8245"/>
                  <a:pt x="9835" y="7816"/>
                  <a:pt x="9109" y="7388"/>
                </a:cubicBezTo>
                <a:cubicBezTo>
                  <a:pt x="8788" y="7185"/>
                  <a:pt x="8442" y="6983"/>
                  <a:pt x="8252" y="6685"/>
                </a:cubicBezTo>
                <a:cubicBezTo>
                  <a:pt x="8061" y="6387"/>
                  <a:pt x="8014" y="5971"/>
                  <a:pt x="8276" y="5721"/>
                </a:cubicBezTo>
                <a:cubicBezTo>
                  <a:pt x="8482" y="5523"/>
                  <a:pt x="8790" y="5468"/>
                  <a:pt x="9102" y="5468"/>
                </a:cubicBezTo>
                <a:cubicBezTo>
                  <a:pt x="9204" y="5468"/>
                  <a:pt x="9307" y="5474"/>
                  <a:pt x="9407" y="5483"/>
                </a:cubicBezTo>
                <a:cubicBezTo>
                  <a:pt x="9133" y="5256"/>
                  <a:pt x="8919" y="5030"/>
                  <a:pt x="8680" y="4780"/>
                </a:cubicBezTo>
                <a:cubicBezTo>
                  <a:pt x="8502" y="4602"/>
                  <a:pt x="8323" y="4411"/>
                  <a:pt x="8299" y="4173"/>
                </a:cubicBezTo>
                <a:cubicBezTo>
                  <a:pt x="8216" y="3732"/>
                  <a:pt x="8657" y="3351"/>
                  <a:pt x="9097" y="3161"/>
                </a:cubicBezTo>
                <a:cubicBezTo>
                  <a:pt x="9317" y="3054"/>
                  <a:pt x="9576" y="2973"/>
                  <a:pt x="9822" y="2973"/>
                </a:cubicBezTo>
                <a:cubicBezTo>
                  <a:pt x="9988" y="2973"/>
                  <a:pt x="10149" y="3010"/>
                  <a:pt x="10288" y="3101"/>
                </a:cubicBezTo>
                <a:cubicBezTo>
                  <a:pt x="10573" y="3280"/>
                  <a:pt x="10657" y="3601"/>
                  <a:pt x="10740" y="3899"/>
                </a:cubicBezTo>
                <a:lnTo>
                  <a:pt x="10919" y="4661"/>
                </a:lnTo>
                <a:cubicBezTo>
                  <a:pt x="11062" y="3518"/>
                  <a:pt x="10859" y="2458"/>
                  <a:pt x="10347" y="1387"/>
                </a:cubicBezTo>
                <a:cubicBezTo>
                  <a:pt x="10216" y="1101"/>
                  <a:pt x="10085" y="839"/>
                  <a:pt x="9859" y="601"/>
                </a:cubicBezTo>
                <a:cubicBezTo>
                  <a:pt x="9446" y="173"/>
                  <a:pt x="8824" y="1"/>
                  <a:pt x="81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24;p35">
            <a:extLst>
              <a:ext uri="{FF2B5EF4-FFF2-40B4-BE49-F238E27FC236}">
                <a16:creationId xmlns:a16="http://schemas.microsoft.com/office/drawing/2014/main" id="{50C2FDD8-1F52-3729-690E-6E3754A93093}"/>
              </a:ext>
            </a:extLst>
          </p:cNvPr>
          <p:cNvSpPr txBox="1">
            <a:spLocks/>
          </p:cNvSpPr>
          <p:nvPr/>
        </p:nvSpPr>
        <p:spPr>
          <a:xfrm>
            <a:off x="12278066" y="1704038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pPr algn="l"/>
            <a:r>
              <a:rPr lang="vi-VN"/>
              <a:t>Entities</a:t>
            </a:r>
            <a:endParaRPr lang="vi-VN" dirty="0"/>
          </a:p>
        </p:txBody>
      </p:sp>
      <p:sp>
        <p:nvSpPr>
          <p:cNvPr id="19" name="Google Shape;420;p35">
            <a:extLst>
              <a:ext uri="{FF2B5EF4-FFF2-40B4-BE49-F238E27FC236}">
                <a16:creationId xmlns:a16="http://schemas.microsoft.com/office/drawing/2014/main" id="{8AB60B2B-62FB-EBD2-420F-63F210AA38F3}"/>
              </a:ext>
            </a:extLst>
          </p:cNvPr>
          <p:cNvSpPr/>
          <p:nvPr/>
        </p:nvSpPr>
        <p:spPr>
          <a:xfrm>
            <a:off x="-5483547" y="1042930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30;p35">
            <a:extLst>
              <a:ext uri="{FF2B5EF4-FFF2-40B4-BE49-F238E27FC236}">
                <a16:creationId xmlns:a16="http://schemas.microsoft.com/office/drawing/2014/main" id="{4D42731D-C303-40CF-D5A7-D6E7594103CD}"/>
              </a:ext>
            </a:extLst>
          </p:cNvPr>
          <p:cNvSpPr/>
          <p:nvPr/>
        </p:nvSpPr>
        <p:spPr>
          <a:xfrm>
            <a:off x="-5498623" y="2087004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31;p35">
            <a:extLst>
              <a:ext uri="{FF2B5EF4-FFF2-40B4-BE49-F238E27FC236}">
                <a16:creationId xmlns:a16="http://schemas.microsoft.com/office/drawing/2014/main" id="{C2AD4B36-072E-D82C-7463-C1C1491475EF}"/>
              </a:ext>
            </a:extLst>
          </p:cNvPr>
          <p:cNvSpPr/>
          <p:nvPr/>
        </p:nvSpPr>
        <p:spPr>
          <a:xfrm>
            <a:off x="-5484185" y="3201825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2;p35">
            <a:extLst>
              <a:ext uri="{FF2B5EF4-FFF2-40B4-BE49-F238E27FC236}">
                <a16:creationId xmlns:a16="http://schemas.microsoft.com/office/drawing/2014/main" id="{C978223F-48FF-2EE5-4624-3EC72C308B41}"/>
              </a:ext>
            </a:extLst>
          </p:cNvPr>
          <p:cNvSpPr/>
          <p:nvPr/>
        </p:nvSpPr>
        <p:spPr>
          <a:xfrm>
            <a:off x="-5488472" y="4451874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463;p36">
            <a:extLst>
              <a:ext uri="{FF2B5EF4-FFF2-40B4-BE49-F238E27FC236}">
                <a16:creationId xmlns:a16="http://schemas.microsoft.com/office/drawing/2014/main" id="{B877EBC3-0458-CCAB-CA37-81413794A61E}"/>
              </a:ext>
            </a:extLst>
          </p:cNvPr>
          <p:cNvGrpSpPr/>
          <p:nvPr/>
        </p:nvGrpSpPr>
        <p:grpSpPr>
          <a:xfrm>
            <a:off x="-5267022" y="1337037"/>
            <a:ext cx="282500" cy="241000"/>
            <a:chOff x="3145925" y="3932000"/>
            <a:chExt cx="282500" cy="241000"/>
          </a:xfrm>
        </p:grpSpPr>
        <p:sp>
          <p:nvSpPr>
            <p:cNvPr id="24" name="Google Shape;464;p36">
              <a:extLst>
                <a:ext uri="{FF2B5EF4-FFF2-40B4-BE49-F238E27FC236}">
                  <a16:creationId xmlns:a16="http://schemas.microsoft.com/office/drawing/2014/main" id="{14E472A6-18F2-1A0A-6E74-4D0BD436E264}"/>
                </a:ext>
              </a:extLst>
            </p:cNvPr>
            <p:cNvSpPr/>
            <p:nvPr/>
          </p:nvSpPr>
          <p:spPr>
            <a:xfrm>
              <a:off x="3186700" y="3932000"/>
              <a:ext cx="241725" cy="241000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65;p36">
              <a:extLst>
                <a:ext uri="{FF2B5EF4-FFF2-40B4-BE49-F238E27FC236}">
                  <a16:creationId xmlns:a16="http://schemas.microsoft.com/office/drawing/2014/main" id="{F188FBE6-2B35-FB80-3C24-40D96690AFF1}"/>
                </a:ext>
              </a:extLst>
            </p:cNvPr>
            <p:cNvSpPr/>
            <p:nvPr/>
          </p:nvSpPr>
          <p:spPr>
            <a:xfrm>
              <a:off x="3145925" y="3932225"/>
              <a:ext cx="137225" cy="135100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66;p36">
              <a:extLst>
                <a:ext uri="{FF2B5EF4-FFF2-40B4-BE49-F238E27FC236}">
                  <a16:creationId xmlns:a16="http://schemas.microsoft.com/office/drawing/2014/main" id="{D2FFBD0F-67A7-C7DE-7084-90482FDA9930}"/>
                </a:ext>
              </a:extLst>
            </p:cNvPr>
            <p:cNvSpPr/>
            <p:nvPr/>
          </p:nvSpPr>
          <p:spPr>
            <a:xfrm>
              <a:off x="3291475" y="4075625"/>
              <a:ext cx="95875" cy="97375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472;p36">
            <a:extLst>
              <a:ext uri="{FF2B5EF4-FFF2-40B4-BE49-F238E27FC236}">
                <a16:creationId xmlns:a16="http://schemas.microsoft.com/office/drawing/2014/main" id="{59F8EFA8-4565-43AE-D439-64AC934AD75B}"/>
              </a:ext>
            </a:extLst>
          </p:cNvPr>
          <p:cNvSpPr/>
          <p:nvPr/>
        </p:nvSpPr>
        <p:spPr>
          <a:xfrm>
            <a:off x="-5215384" y="3504691"/>
            <a:ext cx="187798" cy="18955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475;p36">
            <a:extLst>
              <a:ext uri="{FF2B5EF4-FFF2-40B4-BE49-F238E27FC236}">
                <a16:creationId xmlns:a16="http://schemas.microsoft.com/office/drawing/2014/main" id="{0966810D-61DB-B983-2C96-9818BFB35F79}"/>
              </a:ext>
            </a:extLst>
          </p:cNvPr>
          <p:cNvSpPr/>
          <p:nvPr/>
        </p:nvSpPr>
        <p:spPr>
          <a:xfrm>
            <a:off x="-5223018" y="4729028"/>
            <a:ext cx="242837" cy="240992"/>
          </a:xfrm>
          <a:custGeom>
            <a:avLst/>
            <a:gdLst/>
            <a:ahLst/>
            <a:cxnLst/>
            <a:rect l="l" t="t" r="r" b="b"/>
            <a:pathLst>
              <a:path w="7943" h="7882" extrusionOk="0">
                <a:moveTo>
                  <a:pt x="84" y="0"/>
                </a:moveTo>
                <a:lnTo>
                  <a:pt x="751" y="1631"/>
                </a:lnTo>
                <a:lnTo>
                  <a:pt x="953" y="1238"/>
                </a:lnTo>
                <a:lnTo>
                  <a:pt x="3608" y="3893"/>
                </a:lnTo>
                <a:lnTo>
                  <a:pt x="1822" y="5679"/>
                </a:lnTo>
                <a:cubicBezTo>
                  <a:pt x="1453" y="5703"/>
                  <a:pt x="1096" y="5870"/>
                  <a:pt x="822" y="6132"/>
                </a:cubicBezTo>
                <a:lnTo>
                  <a:pt x="1" y="6953"/>
                </a:lnTo>
                <a:lnTo>
                  <a:pt x="632" y="6953"/>
                </a:lnTo>
                <a:lnTo>
                  <a:pt x="644" y="7025"/>
                </a:lnTo>
                <a:cubicBezTo>
                  <a:pt x="655" y="7060"/>
                  <a:pt x="679" y="7072"/>
                  <a:pt x="691" y="7108"/>
                </a:cubicBezTo>
                <a:lnTo>
                  <a:pt x="775" y="7191"/>
                </a:lnTo>
                <a:cubicBezTo>
                  <a:pt x="822" y="7239"/>
                  <a:pt x="870" y="7251"/>
                  <a:pt x="929" y="7251"/>
                </a:cubicBezTo>
                <a:lnTo>
                  <a:pt x="929" y="7882"/>
                </a:lnTo>
                <a:lnTo>
                  <a:pt x="1751" y="7060"/>
                </a:lnTo>
                <a:cubicBezTo>
                  <a:pt x="2013" y="6787"/>
                  <a:pt x="2179" y="6429"/>
                  <a:pt x="2203" y="6048"/>
                </a:cubicBezTo>
                <a:lnTo>
                  <a:pt x="3989" y="4262"/>
                </a:lnTo>
                <a:lnTo>
                  <a:pt x="5704" y="5977"/>
                </a:lnTo>
                <a:lnTo>
                  <a:pt x="5763" y="6037"/>
                </a:lnTo>
                <a:cubicBezTo>
                  <a:pt x="5799" y="6418"/>
                  <a:pt x="5954" y="6775"/>
                  <a:pt x="6228" y="7049"/>
                </a:cubicBezTo>
                <a:lnTo>
                  <a:pt x="7049" y="7858"/>
                </a:lnTo>
                <a:lnTo>
                  <a:pt x="7049" y="7239"/>
                </a:lnTo>
                <a:cubicBezTo>
                  <a:pt x="7109" y="7239"/>
                  <a:pt x="7144" y="7227"/>
                  <a:pt x="7192" y="7180"/>
                </a:cubicBezTo>
                <a:lnTo>
                  <a:pt x="7263" y="7108"/>
                </a:lnTo>
                <a:cubicBezTo>
                  <a:pt x="7287" y="7084"/>
                  <a:pt x="7299" y="7060"/>
                  <a:pt x="7311" y="7025"/>
                </a:cubicBezTo>
                <a:lnTo>
                  <a:pt x="7311" y="7013"/>
                </a:lnTo>
                <a:lnTo>
                  <a:pt x="7311" y="7001"/>
                </a:lnTo>
                <a:lnTo>
                  <a:pt x="7311" y="6953"/>
                </a:lnTo>
                <a:lnTo>
                  <a:pt x="7942" y="6953"/>
                </a:lnTo>
                <a:lnTo>
                  <a:pt x="7109" y="6132"/>
                </a:lnTo>
                <a:cubicBezTo>
                  <a:pt x="6835" y="5870"/>
                  <a:pt x="6478" y="5703"/>
                  <a:pt x="6109" y="5679"/>
                </a:cubicBezTo>
                <a:lnTo>
                  <a:pt x="4323" y="3893"/>
                </a:lnTo>
                <a:lnTo>
                  <a:pt x="6966" y="1238"/>
                </a:lnTo>
                <a:lnTo>
                  <a:pt x="7180" y="1631"/>
                </a:lnTo>
                <a:lnTo>
                  <a:pt x="7847" y="0"/>
                </a:lnTo>
                <a:lnTo>
                  <a:pt x="7847" y="0"/>
                </a:lnTo>
                <a:lnTo>
                  <a:pt x="6228" y="679"/>
                </a:lnTo>
                <a:lnTo>
                  <a:pt x="6609" y="881"/>
                </a:lnTo>
                <a:lnTo>
                  <a:pt x="3965" y="3536"/>
                </a:lnTo>
                <a:lnTo>
                  <a:pt x="1310" y="881"/>
                </a:lnTo>
                <a:lnTo>
                  <a:pt x="1703" y="679"/>
                </a:lnTo>
                <a:lnTo>
                  <a:pt x="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oogle Shape;478;p36">
            <a:extLst>
              <a:ext uri="{FF2B5EF4-FFF2-40B4-BE49-F238E27FC236}">
                <a16:creationId xmlns:a16="http://schemas.microsoft.com/office/drawing/2014/main" id="{3EFCE2BE-B749-7C53-DD52-15431633EFC9}"/>
              </a:ext>
            </a:extLst>
          </p:cNvPr>
          <p:cNvGrpSpPr/>
          <p:nvPr/>
        </p:nvGrpSpPr>
        <p:grpSpPr>
          <a:xfrm>
            <a:off x="-5243311" y="2426127"/>
            <a:ext cx="187800" cy="187800"/>
            <a:chOff x="3408488" y="1619741"/>
            <a:chExt cx="187800" cy="187800"/>
          </a:xfrm>
        </p:grpSpPr>
        <p:sp>
          <p:nvSpPr>
            <p:cNvPr id="30" name="Google Shape;479;p36">
              <a:extLst>
                <a:ext uri="{FF2B5EF4-FFF2-40B4-BE49-F238E27FC236}">
                  <a16:creationId xmlns:a16="http://schemas.microsoft.com/office/drawing/2014/main" id="{5DBEF9EE-9D7F-0BEF-8FF2-A557E5857952}"/>
                </a:ext>
              </a:extLst>
            </p:cNvPr>
            <p:cNvSpPr/>
            <p:nvPr/>
          </p:nvSpPr>
          <p:spPr>
            <a:xfrm>
              <a:off x="3408488" y="1693206"/>
              <a:ext cx="187800" cy="4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80;p36">
              <a:extLst>
                <a:ext uri="{FF2B5EF4-FFF2-40B4-BE49-F238E27FC236}">
                  <a16:creationId xmlns:a16="http://schemas.microsoft.com/office/drawing/2014/main" id="{7D4CC9E3-1856-DA55-793F-293D8D89706C}"/>
                </a:ext>
              </a:extLst>
            </p:cNvPr>
            <p:cNvSpPr/>
            <p:nvPr/>
          </p:nvSpPr>
          <p:spPr>
            <a:xfrm rot="5400000">
              <a:off x="3408523" y="1693241"/>
              <a:ext cx="187800" cy="4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422;p35">
            <a:extLst>
              <a:ext uri="{FF2B5EF4-FFF2-40B4-BE49-F238E27FC236}">
                <a16:creationId xmlns:a16="http://schemas.microsoft.com/office/drawing/2014/main" id="{AC33D570-93AC-6241-AC3C-C2A007DB17DF}"/>
              </a:ext>
            </a:extLst>
          </p:cNvPr>
          <p:cNvSpPr txBox="1">
            <a:spLocks/>
          </p:cNvSpPr>
          <p:nvPr/>
        </p:nvSpPr>
        <p:spPr>
          <a:xfrm>
            <a:off x="-4742960" y="1249166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3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vi-VN" dirty="0" err="1"/>
              <a:t>Levels</a:t>
            </a:r>
            <a:endParaRPr lang="vi-VN" dirty="0"/>
          </a:p>
        </p:txBody>
      </p:sp>
      <p:sp>
        <p:nvSpPr>
          <p:cNvPr id="33" name="Google Shape;426;p35">
            <a:extLst>
              <a:ext uri="{FF2B5EF4-FFF2-40B4-BE49-F238E27FC236}">
                <a16:creationId xmlns:a16="http://schemas.microsoft.com/office/drawing/2014/main" id="{3A68E09B-54B8-A87F-6D11-6669F12BA319}"/>
              </a:ext>
            </a:extLst>
          </p:cNvPr>
          <p:cNvSpPr txBox="1">
            <a:spLocks/>
          </p:cNvSpPr>
          <p:nvPr/>
        </p:nvSpPr>
        <p:spPr>
          <a:xfrm>
            <a:off x="-4724736" y="3425282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3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vi-VN" dirty="0" err="1"/>
              <a:t>Objects</a:t>
            </a:r>
            <a:endParaRPr lang="vi-VN" dirty="0"/>
          </a:p>
        </p:txBody>
      </p:sp>
      <p:sp>
        <p:nvSpPr>
          <p:cNvPr id="34" name="Google Shape;428;p35">
            <a:extLst>
              <a:ext uri="{FF2B5EF4-FFF2-40B4-BE49-F238E27FC236}">
                <a16:creationId xmlns:a16="http://schemas.microsoft.com/office/drawing/2014/main" id="{051D5810-C277-1FBC-4571-55F1A6327C3E}"/>
              </a:ext>
            </a:extLst>
          </p:cNvPr>
          <p:cNvSpPr txBox="1">
            <a:spLocks/>
          </p:cNvSpPr>
          <p:nvPr/>
        </p:nvSpPr>
        <p:spPr>
          <a:xfrm>
            <a:off x="-4770148" y="4682912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3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vi-VN" dirty="0"/>
              <a:t>GUI</a:t>
            </a:r>
          </a:p>
        </p:txBody>
      </p:sp>
      <p:sp>
        <p:nvSpPr>
          <p:cNvPr id="35" name="Google Shape;424;p35">
            <a:extLst>
              <a:ext uri="{FF2B5EF4-FFF2-40B4-BE49-F238E27FC236}">
                <a16:creationId xmlns:a16="http://schemas.microsoft.com/office/drawing/2014/main" id="{8882A288-12EC-882A-3BBD-C2A3F06E531B}"/>
              </a:ext>
            </a:extLst>
          </p:cNvPr>
          <p:cNvSpPr txBox="1">
            <a:spLocks/>
          </p:cNvSpPr>
          <p:nvPr/>
        </p:nvSpPr>
        <p:spPr>
          <a:xfrm>
            <a:off x="-4691062" y="2330092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3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vi-VN" dirty="0" err="1"/>
              <a:t>Main</a:t>
            </a:r>
            <a:endParaRPr lang="vi-VN" dirty="0"/>
          </a:p>
        </p:txBody>
      </p:sp>
      <p:grpSp>
        <p:nvGrpSpPr>
          <p:cNvPr id="36" name="Google Shape;544;p38">
            <a:extLst>
              <a:ext uri="{FF2B5EF4-FFF2-40B4-BE49-F238E27FC236}">
                <a16:creationId xmlns:a16="http://schemas.microsoft.com/office/drawing/2014/main" id="{39299E29-4FF8-22D7-E912-899F1F1DF568}"/>
              </a:ext>
            </a:extLst>
          </p:cNvPr>
          <p:cNvGrpSpPr/>
          <p:nvPr/>
        </p:nvGrpSpPr>
        <p:grpSpPr>
          <a:xfrm>
            <a:off x="3629290" y="-3831146"/>
            <a:ext cx="401695" cy="282364"/>
            <a:chOff x="4508000" y="3522000"/>
            <a:chExt cx="724225" cy="382800"/>
          </a:xfrm>
        </p:grpSpPr>
        <p:sp>
          <p:nvSpPr>
            <p:cNvPr id="37" name="Google Shape;550;p38">
              <a:extLst>
                <a:ext uri="{FF2B5EF4-FFF2-40B4-BE49-F238E27FC236}">
                  <a16:creationId xmlns:a16="http://schemas.microsoft.com/office/drawing/2014/main" id="{FA766012-5EFD-57F8-51E5-68AC52D4D356}"/>
                </a:ext>
              </a:extLst>
            </p:cNvPr>
            <p:cNvSpPr/>
            <p:nvPr/>
          </p:nvSpPr>
          <p:spPr>
            <a:xfrm>
              <a:off x="4716649" y="3522000"/>
              <a:ext cx="383400" cy="382800"/>
            </a:xfrm>
            <a:custGeom>
              <a:avLst/>
              <a:gdLst/>
              <a:ahLst/>
              <a:cxnLst/>
              <a:rect l="l" t="t" r="r" b="b"/>
              <a:pathLst>
                <a:path w="15336" h="15312" extrusionOk="0">
                  <a:moveTo>
                    <a:pt x="15336" y="0"/>
                  </a:moveTo>
                  <a:lnTo>
                    <a:pt x="14407" y="429"/>
                  </a:lnTo>
                  <a:lnTo>
                    <a:pt x="13490" y="869"/>
                  </a:lnTo>
                  <a:lnTo>
                    <a:pt x="13693" y="1084"/>
                  </a:lnTo>
                  <a:lnTo>
                    <a:pt x="0" y="14764"/>
                  </a:lnTo>
                  <a:lnTo>
                    <a:pt x="560" y="15312"/>
                  </a:lnTo>
                  <a:lnTo>
                    <a:pt x="14228" y="1631"/>
                  </a:lnTo>
                  <a:lnTo>
                    <a:pt x="14443" y="1846"/>
                  </a:lnTo>
                  <a:lnTo>
                    <a:pt x="14883" y="917"/>
                  </a:lnTo>
                  <a:lnTo>
                    <a:pt x="15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51;p38">
              <a:extLst>
                <a:ext uri="{FF2B5EF4-FFF2-40B4-BE49-F238E27FC236}">
                  <a16:creationId xmlns:a16="http://schemas.microsoft.com/office/drawing/2014/main" id="{90C6C017-5D48-375F-609D-BD3079ADCB96}"/>
                </a:ext>
              </a:extLst>
            </p:cNvPr>
            <p:cNvSpPr/>
            <p:nvPr/>
          </p:nvSpPr>
          <p:spPr>
            <a:xfrm>
              <a:off x="4717550" y="37994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3215" y="1"/>
                  </a:moveTo>
                  <a:lnTo>
                    <a:pt x="0" y="3227"/>
                  </a:lnTo>
                  <a:lnTo>
                    <a:pt x="953" y="4180"/>
                  </a:lnTo>
                  <a:lnTo>
                    <a:pt x="4179" y="965"/>
                  </a:lnTo>
                  <a:lnTo>
                    <a:pt x="32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52;p38">
              <a:extLst>
                <a:ext uri="{FF2B5EF4-FFF2-40B4-BE49-F238E27FC236}">
                  <a16:creationId xmlns:a16="http://schemas.microsoft.com/office/drawing/2014/main" id="{09457589-2FB9-21E0-9EF4-93D6B7226B48}"/>
                </a:ext>
              </a:extLst>
            </p:cNvPr>
            <p:cNvSpPr/>
            <p:nvPr/>
          </p:nvSpPr>
          <p:spPr>
            <a:xfrm>
              <a:off x="4784525" y="3806250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5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53;p38">
              <a:extLst>
                <a:ext uri="{FF2B5EF4-FFF2-40B4-BE49-F238E27FC236}">
                  <a16:creationId xmlns:a16="http://schemas.microsoft.com/office/drawing/2014/main" id="{567F8C82-84B3-66DE-565C-792711399124}"/>
                </a:ext>
              </a:extLst>
            </p:cNvPr>
            <p:cNvSpPr/>
            <p:nvPr/>
          </p:nvSpPr>
          <p:spPr>
            <a:xfrm>
              <a:off x="4724400" y="3866375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65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54;p38">
              <a:extLst>
                <a:ext uri="{FF2B5EF4-FFF2-40B4-BE49-F238E27FC236}">
                  <a16:creationId xmlns:a16="http://schemas.microsoft.com/office/drawing/2014/main" id="{2AAA3C34-9705-23C6-E298-BC2A31FECBBC}"/>
                </a:ext>
              </a:extLst>
            </p:cNvPr>
            <p:cNvSpPr/>
            <p:nvPr/>
          </p:nvSpPr>
          <p:spPr>
            <a:xfrm>
              <a:off x="5051225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620" y="0"/>
                  </a:moveTo>
                  <a:lnTo>
                    <a:pt x="0" y="6620"/>
                  </a:lnTo>
                  <a:cubicBezTo>
                    <a:pt x="540" y="6800"/>
                    <a:pt x="1104" y="6890"/>
                    <a:pt x="1669" y="6890"/>
                  </a:cubicBezTo>
                  <a:cubicBezTo>
                    <a:pt x="3007" y="6890"/>
                    <a:pt x="4344" y="6384"/>
                    <a:pt x="5358" y="5370"/>
                  </a:cubicBezTo>
                  <a:cubicBezTo>
                    <a:pt x="6822" y="3918"/>
                    <a:pt x="7239" y="1834"/>
                    <a:pt x="6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55;p38">
              <a:extLst>
                <a:ext uri="{FF2B5EF4-FFF2-40B4-BE49-F238E27FC236}">
                  <a16:creationId xmlns:a16="http://schemas.microsoft.com/office/drawing/2014/main" id="{0961DE0D-97BE-717B-1715-8E23B2137140}"/>
                </a:ext>
              </a:extLst>
            </p:cNvPr>
            <p:cNvSpPr/>
            <p:nvPr/>
          </p:nvSpPr>
          <p:spPr>
            <a:xfrm>
              <a:off x="4997050" y="3582125"/>
              <a:ext cx="226225" cy="223350"/>
            </a:xfrm>
            <a:custGeom>
              <a:avLst/>
              <a:gdLst/>
              <a:ahLst/>
              <a:cxnLst/>
              <a:rect l="l" t="t" r="r" b="b"/>
              <a:pathLst>
                <a:path w="9049" h="8934" extrusionOk="0">
                  <a:moveTo>
                    <a:pt x="2989" y="0"/>
                  </a:moveTo>
                  <a:lnTo>
                    <a:pt x="0" y="2989"/>
                  </a:lnTo>
                  <a:cubicBezTo>
                    <a:pt x="1215" y="4286"/>
                    <a:pt x="2441" y="6263"/>
                    <a:pt x="2167" y="8870"/>
                  </a:cubicBezTo>
                  <a:cubicBezTo>
                    <a:pt x="2454" y="8912"/>
                    <a:pt x="2737" y="8934"/>
                    <a:pt x="3016" y="8934"/>
                  </a:cubicBezTo>
                  <a:cubicBezTo>
                    <a:pt x="4479" y="8934"/>
                    <a:pt x="5839" y="8353"/>
                    <a:pt x="7049" y="7144"/>
                  </a:cubicBezTo>
                  <a:cubicBezTo>
                    <a:pt x="8513" y="5691"/>
                    <a:pt x="9049" y="4239"/>
                    <a:pt x="8787" y="2250"/>
                  </a:cubicBezTo>
                  <a:cubicBezTo>
                    <a:pt x="6096" y="2036"/>
                    <a:pt x="4203" y="1012"/>
                    <a:pt x="2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56;p38">
              <a:extLst>
                <a:ext uri="{FF2B5EF4-FFF2-40B4-BE49-F238E27FC236}">
                  <a16:creationId xmlns:a16="http://schemas.microsoft.com/office/drawing/2014/main" id="{4CF5D898-AC65-B83D-782D-A7615AFA0336}"/>
                </a:ext>
              </a:extLst>
            </p:cNvPr>
            <p:cNvSpPr/>
            <p:nvPr/>
          </p:nvSpPr>
          <p:spPr>
            <a:xfrm>
              <a:off x="4970850" y="3555925"/>
              <a:ext cx="100325" cy="100625"/>
            </a:xfrm>
            <a:custGeom>
              <a:avLst/>
              <a:gdLst/>
              <a:ahLst/>
              <a:cxnLst/>
              <a:rect l="l" t="t" r="r" b="b"/>
              <a:pathLst>
                <a:path w="4013" h="4025" extrusionOk="0">
                  <a:moveTo>
                    <a:pt x="2977" y="0"/>
                  </a:moveTo>
                  <a:lnTo>
                    <a:pt x="0" y="2989"/>
                  </a:lnTo>
                  <a:lnTo>
                    <a:pt x="1036" y="4025"/>
                  </a:lnTo>
                  <a:lnTo>
                    <a:pt x="4013" y="1048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57;p38">
              <a:extLst>
                <a:ext uri="{FF2B5EF4-FFF2-40B4-BE49-F238E27FC236}">
                  <a16:creationId xmlns:a16="http://schemas.microsoft.com/office/drawing/2014/main" id="{8B333351-84B9-E47D-9D37-D0BE0953818E}"/>
                </a:ext>
              </a:extLst>
            </p:cNvPr>
            <p:cNvSpPr/>
            <p:nvPr/>
          </p:nvSpPr>
          <p:spPr>
            <a:xfrm>
              <a:off x="4990500" y="3575875"/>
              <a:ext cx="80675" cy="80975"/>
            </a:xfrm>
            <a:custGeom>
              <a:avLst/>
              <a:gdLst/>
              <a:ahLst/>
              <a:cxnLst/>
              <a:rect l="l" t="t" r="r" b="b"/>
              <a:pathLst>
                <a:path w="3227" h="3239" extrusionOk="0">
                  <a:moveTo>
                    <a:pt x="2977" y="0"/>
                  </a:moveTo>
                  <a:lnTo>
                    <a:pt x="0" y="2977"/>
                  </a:lnTo>
                  <a:lnTo>
                    <a:pt x="250" y="3239"/>
                  </a:lnTo>
                  <a:lnTo>
                    <a:pt x="3227" y="26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8;p38">
              <a:extLst>
                <a:ext uri="{FF2B5EF4-FFF2-40B4-BE49-F238E27FC236}">
                  <a16:creationId xmlns:a16="http://schemas.microsoft.com/office/drawing/2014/main" id="{94ADE8CD-270F-E113-483B-EFD38513C10D}"/>
                </a:ext>
              </a:extLst>
            </p:cNvPr>
            <p:cNvSpPr/>
            <p:nvPr/>
          </p:nvSpPr>
          <p:spPr>
            <a:xfrm>
              <a:off x="4640150" y="3522000"/>
              <a:ext cx="383100" cy="382800"/>
            </a:xfrm>
            <a:custGeom>
              <a:avLst/>
              <a:gdLst/>
              <a:ahLst/>
              <a:cxnLst/>
              <a:rect l="l" t="t" r="r" b="b"/>
              <a:pathLst>
                <a:path w="15324" h="15312" extrusionOk="0">
                  <a:moveTo>
                    <a:pt x="1" y="0"/>
                  </a:moveTo>
                  <a:lnTo>
                    <a:pt x="441" y="917"/>
                  </a:lnTo>
                  <a:lnTo>
                    <a:pt x="894" y="1846"/>
                  </a:lnTo>
                  <a:lnTo>
                    <a:pt x="1084" y="1631"/>
                  </a:lnTo>
                  <a:lnTo>
                    <a:pt x="14776" y="15312"/>
                  </a:lnTo>
                  <a:lnTo>
                    <a:pt x="15324" y="14764"/>
                  </a:lnTo>
                  <a:lnTo>
                    <a:pt x="1632" y="1084"/>
                  </a:lnTo>
                  <a:lnTo>
                    <a:pt x="1846" y="869"/>
                  </a:lnTo>
                  <a:lnTo>
                    <a:pt x="917" y="4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9;p38">
              <a:extLst>
                <a:ext uri="{FF2B5EF4-FFF2-40B4-BE49-F238E27FC236}">
                  <a16:creationId xmlns:a16="http://schemas.microsoft.com/office/drawing/2014/main" id="{BEC03A68-B9E9-2097-936C-09C30BD974D3}"/>
                </a:ext>
              </a:extLst>
            </p:cNvPr>
            <p:cNvSpPr/>
            <p:nvPr/>
          </p:nvSpPr>
          <p:spPr>
            <a:xfrm>
              <a:off x="4917875" y="37997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953" y="1"/>
                  </a:moveTo>
                  <a:lnTo>
                    <a:pt x="0" y="953"/>
                  </a:lnTo>
                  <a:lnTo>
                    <a:pt x="3215" y="4180"/>
                  </a:lnTo>
                  <a:lnTo>
                    <a:pt x="4179" y="3215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60;p38">
              <a:extLst>
                <a:ext uri="{FF2B5EF4-FFF2-40B4-BE49-F238E27FC236}">
                  <a16:creationId xmlns:a16="http://schemas.microsoft.com/office/drawing/2014/main" id="{57DDC4BF-FEA4-81D2-93D8-E60E052D7E35}"/>
                </a:ext>
              </a:extLst>
            </p:cNvPr>
            <p:cNvSpPr/>
            <p:nvPr/>
          </p:nvSpPr>
          <p:spPr>
            <a:xfrm>
              <a:off x="4924700" y="3806850"/>
              <a:ext cx="30700" cy="30375"/>
            </a:xfrm>
            <a:custGeom>
              <a:avLst/>
              <a:gdLst/>
              <a:ahLst/>
              <a:cxnLst/>
              <a:rect l="l" t="t" r="r" b="b"/>
              <a:pathLst>
                <a:path w="1228" h="1215" extrusionOk="0">
                  <a:moveTo>
                    <a:pt x="965" y="0"/>
                  </a:moveTo>
                  <a:lnTo>
                    <a:pt x="1" y="953"/>
                  </a:lnTo>
                  <a:lnTo>
                    <a:pt x="275" y="1215"/>
                  </a:lnTo>
                  <a:lnTo>
                    <a:pt x="1227" y="2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61;p38">
              <a:extLst>
                <a:ext uri="{FF2B5EF4-FFF2-40B4-BE49-F238E27FC236}">
                  <a16:creationId xmlns:a16="http://schemas.microsoft.com/office/drawing/2014/main" id="{2A8FE5E8-DA79-A0AA-B566-503D34CE40A4}"/>
                </a:ext>
              </a:extLst>
            </p:cNvPr>
            <p:cNvSpPr/>
            <p:nvPr/>
          </p:nvSpPr>
          <p:spPr>
            <a:xfrm>
              <a:off x="4985125" y="3866975"/>
              <a:ext cx="30400" cy="30375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953" y="0"/>
                  </a:moveTo>
                  <a:lnTo>
                    <a:pt x="1" y="953"/>
                  </a:lnTo>
                  <a:lnTo>
                    <a:pt x="263" y="1215"/>
                  </a:lnTo>
                  <a:lnTo>
                    <a:pt x="1215" y="262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62;p38">
              <a:extLst>
                <a:ext uri="{FF2B5EF4-FFF2-40B4-BE49-F238E27FC236}">
                  <a16:creationId xmlns:a16="http://schemas.microsoft.com/office/drawing/2014/main" id="{B2DC00FF-9D22-8EE5-4A58-EFC858AEDC2A}"/>
                </a:ext>
              </a:extLst>
            </p:cNvPr>
            <p:cNvSpPr/>
            <p:nvPr/>
          </p:nvSpPr>
          <p:spPr>
            <a:xfrm>
              <a:off x="4508000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07" y="0"/>
                  </a:moveTo>
                  <a:lnTo>
                    <a:pt x="607" y="0"/>
                  </a:lnTo>
                  <a:cubicBezTo>
                    <a:pt x="0" y="1834"/>
                    <a:pt x="417" y="3918"/>
                    <a:pt x="1881" y="5370"/>
                  </a:cubicBezTo>
                  <a:cubicBezTo>
                    <a:pt x="2895" y="6384"/>
                    <a:pt x="4232" y="6890"/>
                    <a:pt x="5571" y="6890"/>
                  </a:cubicBezTo>
                  <a:cubicBezTo>
                    <a:pt x="6135" y="6890"/>
                    <a:pt x="6699" y="6800"/>
                    <a:pt x="7239" y="6620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63;p38">
              <a:extLst>
                <a:ext uri="{FF2B5EF4-FFF2-40B4-BE49-F238E27FC236}">
                  <a16:creationId xmlns:a16="http://schemas.microsoft.com/office/drawing/2014/main" id="{C7C5A0B1-1421-56D7-C8D4-3D68FD4831E9}"/>
                </a:ext>
              </a:extLst>
            </p:cNvPr>
            <p:cNvSpPr/>
            <p:nvPr/>
          </p:nvSpPr>
          <p:spPr>
            <a:xfrm>
              <a:off x="4516625" y="3582125"/>
              <a:ext cx="226550" cy="223350"/>
            </a:xfrm>
            <a:custGeom>
              <a:avLst/>
              <a:gdLst/>
              <a:ahLst/>
              <a:cxnLst/>
              <a:rect l="l" t="t" r="r" b="b"/>
              <a:pathLst>
                <a:path w="9062" h="8934" extrusionOk="0">
                  <a:moveTo>
                    <a:pt x="6073" y="0"/>
                  </a:moveTo>
                  <a:cubicBezTo>
                    <a:pt x="4846" y="1012"/>
                    <a:pt x="2965" y="2036"/>
                    <a:pt x="262" y="2250"/>
                  </a:cubicBezTo>
                  <a:cubicBezTo>
                    <a:pt x="0" y="4239"/>
                    <a:pt x="548" y="5691"/>
                    <a:pt x="2013" y="7144"/>
                  </a:cubicBezTo>
                  <a:cubicBezTo>
                    <a:pt x="3222" y="8353"/>
                    <a:pt x="4583" y="8934"/>
                    <a:pt x="6045" y="8934"/>
                  </a:cubicBezTo>
                  <a:cubicBezTo>
                    <a:pt x="6324" y="8934"/>
                    <a:pt x="6608" y="8912"/>
                    <a:pt x="6894" y="8870"/>
                  </a:cubicBezTo>
                  <a:cubicBezTo>
                    <a:pt x="6620" y="6263"/>
                    <a:pt x="7835" y="4286"/>
                    <a:pt x="9061" y="2989"/>
                  </a:cubicBezTo>
                  <a:lnTo>
                    <a:pt x="6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64;p38">
              <a:extLst>
                <a:ext uri="{FF2B5EF4-FFF2-40B4-BE49-F238E27FC236}">
                  <a16:creationId xmlns:a16="http://schemas.microsoft.com/office/drawing/2014/main" id="{D4FA0DF6-4E53-D080-6E4C-4468BD91653E}"/>
                </a:ext>
              </a:extLst>
            </p:cNvPr>
            <p:cNvSpPr/>
            <p:nvPr/>
          </p:nvSpPr>
          <p:spPr>
            <a:xfrm>
              <a:off x="4668725" y="3556225"/>
              <a:ext cx="100625" cy="100625"/>
            </a:xfrm>
            <a:custGeom>
              <a:avLst/>
              <a:gdLst/>
              <a:ahLst/>
              <a:cxnLst/>
              <a:rect l="l" t="t" r="r" b="b"/>
              <a:pathLst>
                <a:path w="4025" h="4025" extrusionOk="0">
                  <a:moveTo>
                    <a:pt x="1048" y="0"/>
                  </a:moveTo>
                  <a:lnTo>
                    <a:pt x="1" y="1048"/>
                  </a:lnTo>
                  <a:lnTo>
                    <a:pt x="2977" y="4025"/>
                  </a:lnTo>
                  <a:lnTo>
                    <a:pt x="4025" y="297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5;p38">
              <a:extLst>
                <a:ext uri="{FF2B5EF4-FFF2-40B4-BE49-F238E27FC236}">
                  <a16:creationId xmlns:a16="http://schemas.microsoft.com/office/drawing/2014/main" id="{EB4D03AD-E338-1D97-A0AC-31913E80A932}"/>
                </a:ext>
              </a:extLst>
            </p:cNvPr>
            <p:cNvSpPr/>
            <p:nvPr/>
          </p:nvSpPr>
          <p:spPr>
            <a:xfrm>
              <a:off x="4668725" y="3576175"/>
              <a:ext cx="80700" cy="80675"/>
            </a:xfrm>
            <a:custGeom>
              <a:avLst/>
              <a:gdLst/>
              <a:ahLst/>
              <a:cxnLst/>
              <a:rect l="l" t="t" r="r" b="b"/>
              <a:pathLst>
                <a:path w="3228" h="3227" extrusionOk="0">
                  <a:moveTo>
                    <a:pt x="251" y="0"/>
                  </a:moveTo>
                  <a:lnTo>
                    <a:pt x="1" y="250"/>
                  </a:lnTo>
                  <a:lnTo>
                    <a:pt x="2977" y="3227"/>
                  </a:lnTo>
                  <a:lnTo>
                    <a:pt x="3227" y="297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428;p35">
            <a:extLst>
              <a:ext uri="{FF2B5EF4-FFF2-40B4-BE49-F238E27FC236}">
                <a16:creationId xmlns:a16="http://schemas.microsoft.com/office/drawing/2014/main" id="{DF9E3229-BCB1-B57A-3FCF-8156800017AE}"/>
              </a:ext>
            </a:extLst>
          </p:cNvPr>
          <p:cNvSpPr txBox="1">
            <a:spLocks/>
          </p:cNvSpPr>
          <p:nvPr/>
        </p:nvSpPr>
        <p:spPr>
          <a:xfrm>
            <a:off x="4289874" y="-3832991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3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vi-VN" dirty="0" err="1"/>
              <a:t>Utilz</a:t>
            </a:r>
            <a:endParaRPr lang="vi-V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/>
          <p:nvPr/>
        </p:nvSpPr>
        <p:spPr>
          <a:xfrm>
            <a:off x="4736525" y="2671684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769125" y="2635047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4736525" y="1266603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778506" y="1266603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title" idx="9"/>
          </p:nvPr>
        </p:nvSpPr>
        <p:spPr>
          <a:xfrm>
            <a:off x="1765895" y="1519388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</a:t>
            </a:r>
            <a:endParaRPr sz="3200" dirty="0"/>
          </a:p>
        </p:txBody>
      </p:sp>
      <p:sp>
        <p:nvSpPr>
          <p:cNvPr id="240" name="Google Shape;240;p29"/>
          <p:cNvSpPr txBox="1">
            <a:spLocks noGrp="1"/>
          </p:cNvSpPr>
          <p:nvPr>
            <p:ph type="title" idx="13"/>
          </p:nvPr>
        </p:nvSpPr>
        <p:spPr>
          <a:xfrm>
            <a:off x="5680400" y="1511589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Story</a:t>
            </a:r>
            <a:endParaRPr sz="3200" dirty="0"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 idx="14"/>
          </p:nvPr>
        </p:nvSpPr>
        <p:spPr>
          <a:xfrm>
            <a:off x="1777076" y="2877849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Tutorial</a:t>
            </a:r>
            <a:endParaRPr sz="3200"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15"/>
          </p:nvPr>
        </p:nvSpPr>
        <p:spPr>
          <a:xfrm>
            <a:off x="5680400" y="3249340"/>
            <a:ext cx="295945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Design &amp; New features</a:t>
            </a:r>
            <a:endParaRPr sz="3200" dirty="0"/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 idx="8"/>
          </p:nvPr>
        </p:nvSpPr>
        <p:spPr>
          <a:xfrm>
            <a:off x="717041" y="168098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856631" y="1458657"/>
            <a:ext cx="6231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6" name="Google Shape;246;p29"/>
          <p:cNvSpPr txBox="1">
            <a:spLocks noGrp="1"/>
          </p:cNvSpPr>
          <p:nvPr>
            <p:ph type="title" idx="2"/>
          </p:nvPr>
        </p:nvSpPr>
        <p:spPr>
          <a:xfrm>
            <a:off x="4814653" y="1463888"/>
            <a:ext cx="6231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8" name="Google Shape;248;p29"/>
          <p:cNvSpPr txBox="1">
            <a:spLocks noGrp="1"/>
          </p:cNvSpPr>
          <p:nvPr>
            <p:ph type="title" idx="3"/>
          </p:nvPr>
        </p:nvSpPr>
        <p:spPr>
          <a:xfrm>
            <a:off x="856631" y="2837390"/>
            <a:ext cx="6231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 idx="4"/>
          </p:nvPr>
        </p:nvSpPr>
        <p:spPr>
          <a:xfrm>
            <a:off x="4814653" y="2813090"/>
            <a:ext cx="6231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52" name="Google Shape;252;p29"/>
          <p:cNvGrpSpPr/>
          <p:nvPr/>
        </p:nvGrpSpPr>
        <p:grpSpPr>
          <a:xfrm>
            <a:off x="6517117" y="-662879"/>
            <a:ext cx="2405428" cy="2174466"/>
            <a:chOff x="7459873" y="-578014"/>
            <a:chExt cx="2675968" cy="2419030"/>
          </a:xfrm>
        </p:grpSpPr>
        <p:sp>
          <p:nvSpPr>
            <p:cNvPr id="253" name="Google Shape;253;p29"/>
            <p:cNvSpPr/>
            <p:nvPr/>
          </p:nvSpPr>
          <p:spPr>
            <a:xfrm rot="-509776">
              <a:off x="7601005" y="-412644"/>
              <a:ext cx="2393704" cy="2088291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1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1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30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30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1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1" y="44244"/>
                    <a:pt x="40720" y="42374"/>
                    <a:pt x="42910" y="40588"/>
                  </a:cubicBezTo>
                  <a:cubicBezTo>
                    <a:pt x="44101" y="41088"/>
                    <a:pt x="45149" y="41672"/>
                    <a:pt x="46054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9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079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76200" dir="282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 rot="-509776">
              <a:off x="7804982" y="-332177"/>
              <a:ext cx="1971132" cy="1819474"/>
            </a:xfrm>
            <a:custGeom>
              <a:avLst/>
              <a:gdLst/>
              <a:ahLst/>
              <a:cxnLst/>
              <a:rect l="l" t="t" r="r" b="b"/>
              <a:pathLst>
                <a:path w="54562" h="50364" extrusionOk="0">
                  <a:moveTo>
                    <a:pt x="14678" y="8094"/>
                  </a:moveTo>
                  <a:cubicBezTo>
                    <a:pt x="14830" y="8094"/>
                    <a:pt x="14979" y="8150"/>
                    <a:pt x="15086" y="8264"/>
                  </a:cubicBezTo>
                  <a:cubicBezTo>
                    <a:pt x="15324" y="8502"/>
                    <a:pt x="15324" y="8859"/>
                    <a:pt x="15074" y="9097"/>
                  </a:cubicBezTo>
                  <a:cubicBezTo>
                    <a:pt x="15062" y="9097"/>
                    <a:pt x="15062" y="9109"/>
                    <a:pt x="15039" y="9109"/>
                  </a:cubicBezTo>
                  <a:cubicBezTo>
                    <a:pt x="15229" y="8906"/>
                    <a:pt x="15229" y="8597"/>
                    <a:pt x="15027" y="8395"/>
                  </a:cubicBezTo>
                  <a:cubicBezTo>
                    <a:pt x="14931" y="8293"/>
                    <a:pt x="14803" y="8243"/>
                    <a:pt x="14672" y="8243"/>
                  </a:cubicBezTo>
                  <a:cubicBezTo>
                    <a:pt x="14541" y="8243"/>
                    <a:pt x="14407" y="8293"/>
                    <a:pt x="14300" y="8395"/>
                  </a:cubicBezTo>
                  <a:cubicBezTo>
                    <a:pt x="14110" y="8597"/>
                    <a:pt x="14110" y="8906"/>
                    <a:pt x="14288" y="9109"/>
                  </a:cubicBezTo>
                  <a:cubicBezTo>
                    <a:pt x="14277" y="9109"/>
                    <a:pt x="14277" y="9109"/>
                    <a:pt x="14253" y="9097"/>
                  </a:cubicBezTo>
                  <a:cubicBezTo>
                    <a:pt x="14038" y="8859"/>
                    <a:pt x="14038" y="8490"/>
                    <a:pt x="14253" y="8264"/>
                  </a:cubicBezTo>
                  <a:cubicBezTo>
                    <a:pt x="14372" y="8150"/>
                    <a:pt x="14527" y="8094"/>
                    <a:pt x="14678" y="8094"/>
                  </a:cubicBezTo>
                  <a:close/>
                  <a:moveTo>
                    <a:pt x="39415" y="8094"/>
                  </a:moveTo>
                  <a:cubicBezTo>
                    <a:pt x="39565" y="8094"/>
                    <a:pt x="39714" y="8150"/>
                    <a:pt x="39827" y="8264"/>
                  </a:cubicBezTo>
                  <a:cubicBezTo>
                    <a:pt x="40042" y="8502"/>
                    <a:pt x="40042" y="8871"/>
                    <a:pt x="39827" y="9097"/>
                  </a:cubicBezTo>
                  <a:cubicBezTo>
                    <a:pt x="39804" y="9097"/>
                    <a:pt x="39804" y="9109"/>
                    <a:pt x="39792" y="9109"/>
                  </a:cubicBezTo>
                  <a:cubicBezTo>
                    <a:pt x="39970" y="8906"/>
                    <a:pt x="39970" y="8597"/>
                    <a:pt x="39780" y="8395"/>
                  </a:cubicBezTo>
                  <a:cubicBezTo>
                    <a:pt x="39684" y="8293"/>
                    <a:pt x="39553" y="8243"/>
                    <a:pt x="39421" y="8243"/>
                  </a:cubicBezTo>
                  <a:cubicBezTo>
                    <a:pt x="39289" y="8243"/>
                    <a:pt x="39155" y="8293"/>
                    <a:pt x="39053" y="8395"/>
                  </a:cubicBezTo>
                  <a:cubicBezTo>
                    <a:pt x="38863" y="8597"/>
                    <a:pt x="38863" y="8906"/>
                    <a:pt x="39030" y="9109"/>
                  </a:cubicBezTo>
                  <a:cubicBezTo>
                    <a:pt x="39018" y="9109"/>
                    <a:pt x="39018" y="9109"/>
                    <a:pt x="39006" y="9097"/>
                  </a:cubicBezTo>
                  <a:cubicBezTo>
                    <a:pt x="38780" y="8859"/>
                    <a:pt x="38780" y="8502"/>
                    <a:pt x="38994" y="8264"/>
                  </a:cubicBezTo>
                  <a:cubicBezTo>
                    <a:pt x="39113" y="8150"/>
                    <a:pt x="39265" y="8094"/>
                    <a:pt x="39415" y="8094"/>
                  </a:cubicBezTo>
                  <a:close/>
                  <a:moveTo>
                    <a:pt x="34958" y="12907"/>
                  </a:moveTo>
                  <a:lnTo>
                    <a:pt x="35267" y="13217"/>
                  </a:lnTo>
                  <a:lnTo>
                    <a:pt x="28004" y="20479"/>
                  </a:lnTo>
                  <a:lnTo>
                    <a:pt x="27695" y="20170"/>
                  </a:lnTo>
                  <a:lnTo>
                    <a:pt x="34958" y="12907"/>
                  </a:lnTo>
                  <a:close/>
                  <a:moveTo>
                    <a:pt x="27052" y="23242"/>
                  </a:moveTo>
                  <a:lnTo>
                    <a:pt x="24111" y="26171"/>
                  </a:lnTo>
                  <a:cubicBezTo>
                    <a:pt x="25147" y="26075"/>
                    <a:pt x="26218" y="26016"/>
                    <a:pt x="27290" y="26016"/>
                  </a:cubicBezTo>
                  <a:cubicBezTo>
                    <a:pt x="28207" y="26016"/>
                    <a:pt x="29076" y="26063"/>
                    <a:pt x="29957" y="26135"/>
                  </a:cubicBezTo>
                  <a:lnTo>
                    <a:pt x="27052" y="23242"/>
                  </a:lnTo>
                  <a:close/>
                  <a:moveTo>
                    <a:pt x="14629" y="7644"/>
                  </a:moveTo>
                  <a:cubicBezTo>
                    <a:pt x="14351" y="7644"/>
                    <a:pt x="14074" y="7752"/>
                    <a:pt x="13860" y="7966"/>
                  </a:cubicBezTo>
                  <a:cubicBezTo>
                    <a:pt x="13419" y="8395"/>
                    <a:pt x="13419" y="9085"/>
                    <a:pt x="13860" y="9514"/>
                  </a:cubicBezTo>
                  <a:cubicBezTo>
                    <a:pt x="14044" y="9719"/>
                    <a:pt x="14306" y="9827"/>
                    <a:pt x="14576" y="9827"/>
                  </a:cubicBezTo>
                  <a:cubicBezTo>
                    <a:pt x="14603" y="9827"/>
                    <a:pt x="14630" y="9825"/>
                    <a:pt x="14658" y="9823"/>
                  </a:cubicBezTo>
                  <a:lnTo>
                    <a:pt x="14908" y="10085"/>
                  </a:lnTo>
                  <a:lnTo>
                    <a:pt x="15050" y="9942"/>
                  </a:lnTo>
                  <a:lnTo>
                    <a:pt x="17729" y="12978"/>
                  </a:lnTo>
                  <a:lnTo>
                    <a:pt x="17515" y="13193"/>
                  </a:lnTo>
                  <a:lnTo>
                    <a:pt x="17765" y="13443"/>
                  </a:lnTo>
                  <a:lnTo>
                    <a:pt x="17634" y="13574"/>
                  </a:lnTo>
                  <a:cubicBezTo>
                    <a:pt x="17170" y="14038"/>
                    <a:pt x="16253" y="16276"/>
                    <a:pt x="16253" y="16276"/>
                  </a:cubicBezTo>
                  <a:lnTo>
                    <a:pt x="17277" y="16550"/>
                  </a:lnTo>
                  <a:cubicBezTo>
                    <a:pt x="17278" y="16553"/>
                    <a:pt x="17280" y="16555"/>
                    <a:pt x="17282" y="16555"/>
                  </a:cubicBezTo>
                  <a:cubicBezTo>
                    <a:pt x="17338" y="16555"/>
                    <a:pt x="17532" y="15251"/>
                    <a:pt x="18027" y="14514"/>
                  </a:cubicBezTo>
                  <a:cubicBezTo>
                    <a:pt x="18122" y="14348"/>
                    <a:pt x="18265" y="14193"/>
                    <a:pt x="18384" y="14038"/>
                  </a:cubicBezTo>
                  <a:lnTo>
                    <a:pt x="25445" y="21110"/>
                  </a:lnTo>
                  <a:lnTo>
                    <a:pt x="19670" y="26885"/>
                  </a:lnTo>
                  <a:cubicBezTo>
                    <a:pt x="20134" y="26790"/>
                    <a:pt x="20682" y="26706"/>
                    <a:pt x="21242" y="26611"/>
                  </a:cubicBezTo>
                  <a:lnTo>
                    <a:pt x="26099" y="21753"/>
                  </a:lnTo>
                  <a:lnTo>
                    <a:pt x="26421" y="22063"/>
                  </a:lnTo>
                  <a:lnTo>
                    <a:pt x="21980" y="26492"/>
                  </a:lnTo>
                  <a:cubicBezTo>
                    <a:pt x="22551" y="26385"/>
                    <a:pt x="23063" y="26313"/>
                    <a:pt x="23456" y="26254"/>
                  </a:cubicBezTo>
                  <a:lnTo>
                    <a:pt x="27040" y="22670"/>
                  </a:lnTo>
                  <a:lnTo>
                    <a:pt x="30552" y="26182"/>
                  </a:lnTo>
                  <a:cubicBezTo>
                    <a:pt x="30921" y="26230"/>
                    <a:pt x="31433" y="26290"/>
                    <a:pt x="31969" y="26361"/>
                  </a:cubicBezTo>
                  <a:lnTo>
                    <a:pt x="18825" y="13217"/>
                  </a:lnTo>
                  <a:lnTo>
                    <a:pt x="19134" y="12907"/>
                  </a:lnTo>
                  <a:lnTo>
                    <a:pt x="32695" y="26468"/>
                  </a:lnTo>
                  <a:cubicBezTo>
                    <a:pt x="33243" y="26552"/>
                    <a:pt x="33791" y="26635"/>
                    <a:pt x="34243" y="26718"/>
                  </a:cubicBezTo>
                  <a:lnTo>
                    <a:pt x="28540" y="21110"/>
                  </a:lnTo>
                  <a:lnTo>
                    <a:pt x="35613" y="14038"/>
                  </a:lnTo>
                  <a:cubicBezTo>
                    <a:pt x="35732" y="14193"/>
                    <a:pt x="35863" y="14348"/>
                    <a:pt x="35970" y="14514"/>
                  </a:cubicBezTo>
                  <a:cubicBezTo>
                    <a:pt x="36465" y="15251"/>
                    <a:pt x="36659" y="16555"/>
                    <a:pt x="36715" y="16555"/>
                  </a:cubicBezTo>
                  <a:cubicBezTo>
                    <a:pt x="36716" y="16555"/>
                    <a:pt x="36718" y="16553"/>
                    <a:pt x="36720" y="16550"/>
                  </a:cubicBezTo>
                  <a:lnTo>
                    <a:pt x="37744" y="16276"/>
                  </a:lnTo>
                  <a:cubicBezTo>
                    <a:pt x="37744" y="16276"/>
                    <a:pt x="36815" y="14038"/>
                    <a:pt x="36363" y="13574"/>
                  </a:cubicBezTo>
                  <a:lnTo>
                    <a:pt x="36220" y="13443"/>
                  </a:lnTo>
                  <a:lnTo>
                    <a:pt x="36482" y="13193"/>
                  </a:lnTo>
                  <a:lnTo>
                    <a:pt x="36267" y="12978"/>
                  </a:lnTo>
                  <a:lnTo>
                    <a:pt x="38946" y="9942"/>
                  </a:lnTo>
                  <a:lnTo>
                    <a:pt x="39077" y="10085"/>
                  </a:lnTo>
                  <a:lnTo>
                    <a:pt x="39339" y="9823"/>
                  </a:lnTo>
                  <a:cubicBezTo>
                    <a:pt x="39364" y="9825"/>
                    <a:pt x="39389" y="9827"/>
                    <a:pt x="39415" y="9827"/>
                  </a:cubicBezTo>
                  <a:cubicBezTo>
                    <a:pt x="39667" y="9827"/>
                    <a:pt x="39931" y="9719"/>
                    <a:pt x="40137" y="9514"/>
                  </a:cubicBezTo>
                  <a:cubicBezTo>
                    <a:pt x="40566" y="9085"/>
                    <a:pt x="40566" y="8395"/>
                    <a:pt x="40137" y="7966"/>
                  </a:cubicBezTo>
                  <a:cubicBezTo>
                    <a:pt x="39923" y="7752"/>
                    <a:pt x="39643" y="7644"/>
                    <a:pt x="39363" y="7644"/>
                  </a:cubicBezTo>
                  <a:cubicBezTo>
                    <a:pt x="39083" y="7644"/>
                    <a:pt x="38803" y="7752"/>
                    <a:pt x="38589" y="7966"/>
                  </a:cubicBezTo>
                  <a:cubicBezTo>
                    <a:pt x="38363" y="8180"/>
                    <a:pt x="38268" y="8478"/>
                    <a:pt x="38280" y="8776"/>
                  </a:cubicBezTo>
                  <a:lnTo>
                    <a:pt x="38029" y="9026"/>
                  </a:lnTo>
                  <a:lnTo>
                    <a:pt x="38160" y="9157"/>
                  </a:lnTo>
                  <a:lnTo>
                    <a:pt x="35124" y="11835"/>
                  </a:lnTo>
                  <a:lnTo>
                    <a:pt x="34910" y="11633"/>
                  </a:lnTo>
                  <a:lnTo>
                    <a:pt x="34660" y="11883"/>
                  </a:lnTo>
                  <a:lnTo>
                    <a:pt x="34529" y="11752"/>
                  </a:lnTo>
                  <a:cubicBezTo>
                    <a:pt x="34065" y="11288"/>
                    <a:pt x="31838" y="10359"/>
                    <a:pt x="31838" y="10359"/>
                  </a:cubicBezTo>
                  <a:lnTo>
                    <a:pt x="31552" y="11395"/>
                  </a:lnTo>
                  <a:cubicBezTo>
                    <a:pt x="31457" y="11431"/>
                    <a:pt x="32826" y="11633"/>
                    <a:pt x="33588" y="12133"/>
                  </a:cubicBezTo>
                  <a:cubicBezTo>
                    <a:pt x="33755" y="12240"/>
                    <a:pt x="33922" y="12371"/>
                    <a:pt x="34065" y="12490"/>
                  </a:cubicBezTo>
                  <a:lnTo>
                    <a:pt x="26992" y="19563"/>
                  </a:lnTo>
                  <a:lnTo>
                    <a:pt x="19932" y="12490"/>
                  </a:lnTo>
                  <a:cubicBezTo>
                    <a:pt x="20075" y="12371"/>
                    <a:pt x="20242" y="12240"/>
                    <a:pt x="20408" y="12133"/>
                  </a:cubicBezTo>
                  <a:cubicBezTo>
                    <a:pt x="21158" y="11633"/>
                    <a:pt x="22528" y="11431"/>
                    <a:pt x="22444" y="11395"/>
                  </a:cubicBezTo>
                  <a:lnTo>
                    <a:pt x="22158" y="10359"/>
                  </a:lnTo>
                  <a:cubicBezTo>
                    <a:pt x="22158" y="10359"/>
                    <a:pt x="19932" y="11288"/>
                    <a:pt x="19468" y="11752"/>
                  </a:cubicBezTo>
                  <a:lnTo>
                    <a:pt x="19337" y="11883"/>
                  </a:lnTo>
                  <a:lnTo>
                    <a:pt x="19075" y="11633"/>
                  </a:lnTo>
                  <a:lnTo>
                    <a:pt x="18872" y="11835"/>
                  </a:lnTo>
                  <a:lnTo>
                    <a:pt x="15836" y="9157"/>
                  </a:lnTo>
                  <a:lnTo>
                    <a:pt x="15967" y="9026"/>
                  </a:lnTo>
                  <a:lnTo>
                    <a:pt x="15717" y="8776"/>
                  </a:lnTo>
                  <a:cubicBezTo>
                    <a:pt x="15729" y="8490"/>
                    <a:pt x="15622" y="8192"/>
                    <a:pt x="15408" y="7966"/>
                  </a:cubicBezTo>
                  <a:cubicBezTo>
                    <a:pt x="15187" y="7752"/>
                    <a:pt x="14908" y="7644"/>
                    <a:pt x="14629" y="7644"/>
                  </a:cubicBezTo>
                  <a:close/>
                  <a:moveTo>
                    <a:pt x="27290" y="2382"/>
                  </a:moveTo>
                  <a:cubicBezTo>
                    <a:pt x="20087" y="2382"/>
                    <a:pt x="13467" y="4823"/>
                    <a:pt x="10621" y="6025"/>
                  </a:cubicBezTo>
                  <a:cubicBezTo>
                    <a:pt x="10728" y="16860"/>
                    <a:pt x="11824" y="23325"/>
                    <a:pt x="14908" y="28314"/>
                  </a:cubicBezTo>
                  <a:cubicBezTo>
                    <a:pt x="16158" y="27814"/>
                    <a:pt x="17455" y="27409"/>
                    <a:pt x="18765" y="27075"/>
                  </a:cubicBezTo>
                  <a:cubicBezTo>
                    <a:pt x="18849" y="27040"/>
                    <a:pt x="18944" y="27016"/>
                    <a:pt x="19051" y="27004"/>
                  </a:cubicBezTo>
                  <a:lnTo>
                    <a:pt x="24945" y="21110"/>
                  </a:lnTo>
                  <a:lnTo>
                    <a:pt x="18456" y="14621"/>
                  </a:lnTo>
                  <a:cubicBezTo>
                    <a:pt x="18432" y="14657"/>
                    <a:pt x="18408" y="14693"/>
                    <a:pt x="18372" y="14741"/>
                  </a:cubicBezTo>
                  <a:cubicBezTo>
                    <a:pt x="18063" y="15193"/>
                    <a:pt x="17884" y="15955"/>
                    <a:pt x="17777" y="16360"/>
                  </a:cubicBezTo>
                  <a:cubicBezTo>
                    <a:pt x="17717" y="16657"/>
                    <a:pt x="17694" y="16741"/>
                    <a:pt x="17598" y="16836"/>
                  </a:cubicBezTo>
                  <a:cubicBezTo>
                    <a:pt x="17534" y="16900"/>
                    <a:pt x="17422" y="16945"/>
                    <a:pt x="17314" y="16945"/>
                  </a:cubicBezTo>
                  <a:cubicBezTo>
                    <a:pt x="17302" y="16945"/>
                    <a:pt x="17289" y="16944"/>
                    <a:pt x="17277" y="16943"/>
                  </a:cubicBezTo>
                  <a:cubicBezTo>
                    <a:pt x="17241" y="16919"/>
                    <a:pt x="17217" y="16919"/>
                    <a:pt x="17182" y="16907"/>
                  </a:cubicBezTo>
                  <a:lnTo>
                    <a:pt x="16205" y="16646"/>
                  </a:lnTo>
                  <a:cubicBezTo>
                    <a:pt x="16098" y="16610"/>
                    <a:pt x="16015" y="16550"/>
                    <a:pt x="15967" y="16443"/>
                  </a:cubicBezTo>
                  <a:cubicBezTo>
                    <a:pt x="15908" y="16348"/>
                    <a:pt x="15908" y="16241"/>
                    <a:pt x="15955" y="16134"/>
                  </a:cubicBezTo>
                  <a:cubicBezTo>
                    <a:pt x="16098" y="15776"/>
                    <a:pt x="16813" y="14098"/>
                    <a:pt x="17301" y="13455"/>
                  </a:cubicBezTo>
                  <a:cubicBezTo>
                    <a:pt x="17170" y="13324"/>
                    <a:pt x="17170" y="13133"/>
                    <a:pt x="17277" y="12978"/>
                  </a:cubicBezTo>
                  <a:lnTo>
                    <a:pt x="15039" y="10454"/>
                  </a:lnTo>
                  <a:cubicBezTo>
                    <a:pt x="15024" y="10456"/>
                    <a:pt x="15009" y="10457"/>
                    <a:pt x="14994" y="10457"/>
                  </a:cubicBezTo>
                  <a:cubicBezTo>
                    <a:pt x="14890" y="10457"/>
                    <a:pt x="14790" y="10420"/>
                    <a:pt x="14717" y="10347"/>
                  </a:cubicBezTo>
                  <a:lnTo>
                    <a:pt x="14562" y="10192"/>
                  </a:lnTo>
                  <a:cubicBezTo>
                    <a:pt x="14205" y="10180"/>
                    <a:pt x="13896" y="10038"/>
                    <a:pt x="13645" y="9776"/>
                  </a:cubicBezTo>
                  <a:cubicBezTo>
                    <a:pt x="13062" y="9204"/>
                    <a:pt x="13062" y="8275"/>
                    <a:pt x="13645" y="7692"/>
                  </a:cubicBezTo>
                  <a:cubicBezTo>
                    <a:pt x="13937" y="7406"/>
                    <a:pt x="14312" y="7263"/>
                    <a:pt x="14687" y="7263"/>
                  </a:cubicBezTo>
                  <a:cubicBezTo>
                    <a:pt x="15062" y="7263"/>
                    <a:pt x="15437" y="7406"/>
                    <a:pt x="15729" y="7692"/>
                  </a:cubicBezTo>
                  <a:cubicBezTo>
                    <a:pt x="15967" y="7954"/>
                    <a:pt x="16110" y="8275"/>
                    <a:pt x="16146" y="8621"/>
                  </a:cubicBezTo>
                  <a:lnTo>
                    <a:pt x="16289" y="8764"/>
                  </a:lnTo>
                  <a:cubicBezTo>
                    <a:pt x="16384" y="8859"/>
                    <a:pt x="16408" y="8978"/>
                    <a:pt x="16396" y="9097"/>
                  </a:cubicBezTo>
                  <a:lnTo>
                    <a:pt x="18932" y="11335"/>
                  </a:lnTo>
                  <a:cubicBezTo>
                    <a:pt x="18992" y="11286"/>
                    <a:pt x="19068" y="11262"/>
                    <a:pt x="19146" y="11262"/>
                  </a:cubicBezTo>
                  <a:cubicBezTo>
                    <a:pt x="19237" y="11262"/>
                    <a:pt x="19331" y="11295"/>
                    <a:pt x="19408" y="11359"/>
                  </a:cubicBezTo>
                  <a:cubicBezTo>
                    <a:pt x="20063" y="10871"/>
                    <a:pt x="21730" y="10157"/>
                    <a:pt x="22087" y="10002"/>
                  </a:cubicBezTo>
                  <a:cubicBezTo>
                    <a:pt x="22126" y="9992"/>
                    <a:pt x="22168" y="9986"/>
                    <a:pt x="22211" y="9986"/>
                  </a:cubicBezTo>
                  <a:cubicBezTo>
                    <a:pt x="22271" y="9986"/>
                    <a:pt x="22334" y="9998"/>
                    <a:pt x="22397" y="10026"/>
                  </a:cubicBezTo>
                  <a:cubicBezTo>
                    <a:pt x="22480" y="10061"/>
                    <a:pt x="22563" y="10157"/>
                    <a:pt x="22587" y="10264"/>
                  </a:cubicBezTo>
                  <a:lnTo>
                    <a:pt x="22861" y="11240"/>
                  </a:lnTo>
                  <a:cubicBezTo>
                    <a:pt x="22873" y="11276"/>
                    <a:pt x="22885" y="11300"/>
                    <a:pt x="22885" y="11335"/>
                  </a:cubicBezTo>
                  <a:cubicBezTo>
                    <a:pt x="22920" y="11454"/>
                    <a:pt x="22873" y="11573"/>
                    <a:pt x="22778" y="11657"/>
                  </a:cubicBezTo>
                  <a:cubicBezTo>
                    <a:pt x="22682" y="11752"/>
                    <a:pt x="22599" y="11764"/>
                    <a:pt x="22301" y="11835"/>
                  </a:cubicBezTo>
                  <a:cubicBezTo>
                    <a:pt x="21908" y="11943"/>
                    <a:pt x="21146" y="12121"/>
                    <a:pt x="20682" y="12431"/>
                  </a:cubicBezTo>
                  <a:cubicBezTo>
                    <a:pt x="20634" y="12443"/>
                    <a:pt x="20611" y="12478"/>
                    <a:pt x="20563" y="12502"/>
                  </a:cubicBezTo>
                  <a:lnTo>
                    <a:pt x="27052" y="18991"/>
                  </a:lnTo>
                  <a:lnTo>
                    <a:pt x="33541" y="12502"/>
                  </a:lnTo>
                  <a:cubicBezTo>
                    <a:pt x="33493" y="12490"/>
                    <a:pt x="33469" y="12466"/>
                    <a:pt x="33422" y="12431"/>
                  </a:cubicBezTo>
                  <a:cubicBezTo>
                    <a:pt x="32957" y="12121"/>
                    <a:pt x="32207" y="11943"/>
                    <a:pt x="31803" y="11835"/>
                  </a:cubicBezTo>
                  <a:cubicBezTo>
                    <a:pt x="31505" y="11776"/>
                    <a:pt x="31410" y="11752"/>
                    <a:pt x="31326" y="11657"/>
                  </a:cubicBezTo>
                  <a:cubicBezTo>
                    <a:pt x="31255" y="11585"/>
                    <a:pt x="31207" y="11454"/>
                    <a:pt x="31219" y="11335"/>
                  </a:cubicBezTo>
                  <a:cubicBezTo>
                    <a:pt x="31231" y="11300"/>
                    <a:pt x="31231" y="11276"/>
                    <a:pt x="31255" y="11240"/>
                  </a:cubicBezTo>
                  <a:lnTo>
                    <a:pt x="31517" y="10264"/>
                  </a:lnTo>
                  <a:cubicBezTo>
                    <a:pt x="31552" y="10157"/>
                    <a:pt x="31612" y="10061"/>
                    <a:pt x="31707" y="10026"/>
                  </a:cubicBezTo>
                  <a:cubicBezTo>
                    <a:pt x="31768" y="9992"/>
                    <a:pt x="31828" y="9977"/>
                    <a:pt x="31888" y="9977"/>
                  </a:cubicBezTo>
                  <a:cubicBezTo>
                    <a:pt x="31935" y="9977"/>
                    <a:pt x="31982" y="9986"/>
                    <a:pt x="32029" y="10002"/>
                  </a:cubicBezTo>
                  <a:cubicBezTo>
                    <a:pt x="32386" y="10157"/>
                    <a:pt x="34065" y="10871"/>
                    <a:pt x="34708" y="11359"/>
                  </a:cubicBezTo>
                  <a:cubicBezTo>
                    <a:pt x="34776" y="11290"/>
                    <a:pt x="34862" y="11258"/>
                    <a:pt x="34949" y="11258"/>
                  </a:cubicBezTo>
                  <a:cubicBezTo>
                    <a:pt x="35029" y="11258"/>
                    <a:pt x="35110" y="11284"/>
                    <a:pt x="35184" y="11335"/>
                  </a:cubicBezTo>
                  <a:lnTo>
                    <a:pt x="37708" y="9097"/>
                  </a:lnTo>
                  <a:cubicBezTo>
                    <a:pt x="37696" y="8978"/>
                    <a:pt x="37720" y="8859"/>
                    <a:pt x="37815" y="8764"/>
                  </a:cubicBezTo>
                  <a:lnTo>
                    <a:pt x="37958" y="8621"/>
                  </a:lnTo>
                  <a:cubicBezTo>
                    <a:pt x="37982" y="8264"/>
                    <a:pt x="38125" y="7954"/>
                    <a:pt x="38375" y="7692"/>
                  </a:cubicBezTo>
                  <a:cubicBezTo>
                    <a:pt x="38666" y="7406"/>
                    <a:pt x="39044" y="7263"/>
                    <a:pt x="39421" y="7263"/>
                  </a:cubicBezTo>
                  <a:cubicBezTo>
                    <a:pt x="39798" y="7263"/>
                    <a:pt x="40173" y="7406"/>
                    <a:pt x="40458" y="7692"/>
                  </a:cubicBezTo>
                  <a:cubicBezTo>
                    <a:pt x="41042" y="8275"/>
                    <a:pt x="41042" y="9204"/>
                    <a:pt x="40458" y="9776"/>
                  </a:cubicBezTo>
                  <a:cubicBezTo>
                    <a:pt x="40208" y="10014"/>
                    <a:pt x="39887" y="10169"/>
                    <a:pt x="39542" y="10192"/>
                  </a:cubicBezTo>
                  <a:lnTo>
                    <a:pt x="39387" y="10347"/>
                  </a:lnTo>
                  <a:cubicBezTo>
                    <a:pt x="39314" y="10420"/>
                    <a:pt x="39214" y="10457"/>
                    <a:pt x="39110" y="10457"/>
                  </a:cubicBezTo>
                  <a:cubicBezTo>
                    <a:pt x="39095" y="10457"/>
                    <a:pt x="39080" y="10456"/>
                    <a:pt x="39065" y="10454"/>
                  </a:cubicBezTo>
                  <a:lnTo>
                    <a:pt x="36827" y="12978"/>
                  </a:lnTo>
                  <a:cubicBezTo>
                    <a:pt x="36934" y="13121"/>
                    <a:pt x="36922" y="13324"/>
                    <a:pt x="36803" y="13455"/>
                  </a:cubicBezTo>
                  <a:cubicBezTo>
                    <a:pt x="37291" y="14109"/>
                    <a:pt x="38006" y="15776"/>
                    <a:pt x="38160" y="16134"/>
                  </a:cubicBezTo>
                  <a:cubicBezTo>
                    <a:pt x="38184" y="16241"/>
                    <a:pt x="38184" y="16348"/>
                    <a:pt x="38137" y="16443"/>
                  </a:cubicBezTo>
                  <a:cubicBezTo>
                    <a:pt x="38101" y="16538"/>
                    <a:pt x="38006" y="16610"/>
                    <a:pt x="37899" y="16646"/>
                  </a:cubicBezTo>
                  <a:lnTo>
                    <a:pt x="36922" y="16907"/>
                  </a:lnTo>
                  <a:cubicBezTo>
                    <a:pt x="36886" y="16919"/>
                    <a:pt x="36863" y="16943"/>
                    <a:pt x="36827" y="16943"/>
                  </a:cubicBezTo>
                  <a:cubicBezTo>
                    <a:pt x="36808" y="16947"/>
                    <a:pt x="36789" y="16949"/>
                    <a:pt x="36769" y="16949"/>
                  </a:cubicBezTo>
                  <a:cubicBezTo>
                    <a:pt x="36676" y="16949"/>
                    <a:pt x="36574" y="16905"/>
                    <a:pt x="36505" y="16836"/>
                  </a:cubicBezTo>
                  <a:cubicBezTo>
                    <a:pt x="36422" y="16729"/>
                    <a:pt x="36398" y="16657"/>
                    <a:pt x="36327" y="16360"/>
                  </a:cubicBezTo>
                  <a:cubicBezTo>
                    <a:pt x="36220" y="15955"/>
                    <a:pt x="36041" y="15193"/>
                    <a:pt x="35732" y="14741"/>
                  </a:cubicBezTo>
                  <a:cubicBezTo>
                    <a:pt x="35720" y="14693"/>
                    <a:pt x="35684" y="14657"/>
                    <a:pt x="35660" y="14621"/>
                  </a:cubicBezTo>
                  <a:lnTo>
                    <a:pt x="29171" y="21110"/>
                  </a:lnTo>
                  <a:lnTo>
                    <a:pt x="34934" y="26861"/>
                  </a:lnTo>
                  <a:cubicBezTo>
                    <a:pt x="36553" y="27230"/>
                    <a:pt x="38137" y="27718"/>
                    <a:pt x="39673" y="28314"/>
                  </a:cubicBezTo>
                  <a:cubicBezTo>
                    <a:pt x="42756" y="23325"/>
                    <a:pt x="43864" y="16872"/>
                    <a:pt x="43959" y="6025"/>
                  </a:cubicBezTo>
                  <a:cubicBezTo>
                    <a:pt x="41137" y="4823"/>
                    <a:pt x="34493" y="2382"/>
                    <a:pt x="27290" y="2382"/>
                  </a:cubicBezTo>
                  <a:close/>
                  <a:moveTo>
                    <a:pt x="27314" y="1"/>
                  </a:moveTo>
                  <a:cubicBezTo>
                    <a:pt x="16991" y="1"/>
                    <a:pt x="8157" y="4608"/>
                    <a:pt x="8157" y="4608"/>
                  </a:cubicBezTo>
                  <a:cubicBezTo>
                    <a:pt x="8157" y="16515"/>
                    <a:pt x="9169" y="23718"/>
                    <a:pt x="12562" y="29349"/>
                  </a:cubicBezTo>
                  <a:cubicBezTo>
                    <a:pt x="12979" y="29147"/>
                    <a:pt x="13419" y="28933"/>
                    <a:pt x="13872" y="28742"/>
                  </a:cubicBezTo>
                  <a:cubicBezTo>
                    <a:pt x="10717" y="23515"/>
                    <a:pt x="9633" y="16765"/>
                    <a:pt x="9585" y="5525"/>
                  </a:cubicBezTo>
                  <a:cubicBezTo>
                    <a:pt x="11919" y="4454"/>
                    <a:pt x="19182" y="1465"/>
                    <a:pt x="27290" y="1465"/>
                  </a:cubicBezTo>
                  <a:cubicBezTo>
                    <a:pt x="35386" y="1465"/>
                    <a:pt x="42649" y="4454"/>
                    <a:pt x="45007" y="5525"/>
                  </a:cubicBezTo>
                  <a:cubicBezTo>
                    <a:pt x="44947" y="16765"/>
                    <a:pt x="43864" y="23539"/>
                    <a:pt x="40720" y="28742"/>
                  </a:cubicBezTo>
                  <a:cubicBezTo>
                    <a:pt x="41161" y="28933"/>
                    <a:pt x="41625" y="29147"/>
                    <a:pt x="42054" y="29349"/>
                  </a:cubicBezTo>
                  <a:cubicBezTo>
                    <a:pt x="45435" y="23718"/>
                    <a:pt x="46459" y="16515"/>
                    <a:pt x="46459" y="4608"/>
                  </a:cubicBezTo>
                  <a:cubicBezTo>
                    <a:pt x="46459" y="4608"/>
                    <a:pt x="37625" y="1"/>
                    <a:pt x="27314" y="1"/>
                  </a:cubicBezTo>
                  <a:close/>
                  <a:moveTo>
                    <a:pt x="27266" y="35053"/>
                  </a:moveTo>
                  <a:cubicBezTo>
                    <a:pt x="25278" y="35100"/>
                    <a:pt x="23492" y="35303"/>
                    <a:pt x="21908" y="35636"/>
                  </a:cubicBezTo>
                  <a:cubicBezTo>
                    <a:pt x="23480" y="36838"/>
                    <a:pt x="25266" y="38041"/>
                    <a:pt x="27290" y="39339"/>
                  </a:cubicBezTo>
                  <a:cubicBezTo>
                    <a:pt x="29302" y="38077"/>
                    <a:pt x="31088" y="36850"/>
                    <a:pt x="32672" y="35648"/>
                  </a:cubicBezTo>
                  <a:cubicBezTo>
                    <a:pt x="31052" y="35326"/>
                    <a:pt x="29266" y="35100"/>
                    <a:pt x="27266" y="35053"/>
                  </a:cubicBezTo>
                  <a:close/>
                  <a:moveTo>
                    <a:pt x="20539" y="35981"/>
                  </a:moveTo>
                  <a:cubicBezTo>
                    <a:pt x="19944" y="36124"/>
                    <a:pt x="19396" y="36291"/>
                    <a:pt x="18872" y="36469"/>
                  </a:cubicBezTo>
                  <a:cubicBezTo>
                    <a:pt x="21194" y="38386"/>
                    <a:pt x="23956" y="40291"/>
                    <a:pt x="27290" y="42375"/>
                  </a:cubicBezTo>
                  <a:cubicBezTo>
                    <a:pt x="30624" y="40291"/>
                    <a:pt x="33410" y="38398"/>
                    <a:pt x="35720" y="36481"/>
                  </a:cubicBezTo>
                  <a:cubicBezTo>
                    <a:pt x="35184" y="36303"/>
                    <a:pt x="34636" y="36136"/>
                    <a:pt x="34053" y="35981"/>
                  </a:cubicBezTo>
                  <a:cubicBezTo>
                    <a:pt x="32136" y="37505"/>
                    <a:pt x="29886" y="39029"/>
                    <a:pt x="27290" y="40660"/>
                  </a:cubicBezTo>
                  <a:cubicBezTo>
                    <a:pt x="24706" y="39029"/>
                    <a:pt x="22456" y="37505"/>
                    <a:pt x="20539" y="35981"/>
                  </a:cubicBezTo>
                  <a:close/>
                  <a:moveTo>
                    <a:pt x="2" y="46768"/>
                  </a:move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2" y="46768"/>
                    <a:pt x="2" y="46768"/>
                  </a:cubicBezTo>
                  <a:close/>
                  <a:moveTo>
                    <a:pt x="27290" y="26897"/>
                  </a:moveTo>
                  <a:cubicBezTo>
                    <a:pt x="25599" y="26909"/>
                    <a:pt x="24004" y="27028"/>
                    <a:pt x="22504" y="27242"/>
                  </a:cubicBezTo>
                  <a:cubicBezTo>
                    <a:pt x="21670" y="27349"/>
                    <a:pt x="18539" y="28040"/>
                    <a:pt x="18539" y="28040"/>
                  </a:cubicBezTo>
                  <a:cubicBezTo>
                    <a:pt x="13407" y="29433"/>
                    <a:pt x="9609" y="31814"/>
                    <a:pt x="7026" y="33838"/>
                  </a:cubicBezTo>
                  <a:cubicBezTo>
                    <a:pt x="3136" y="36961"/>
                    <a:pt x="1919" y="39268"/>
                    <a:pt x="1790" y="39268"/>
                  </a:cubicBezTo>
                  <a:cubicBezTo>
                    <a:pt x="1789" y="39268"/>
                    <a:pt x="1788" y="39268"/>
                    <a:pt x="1787" y="39267"/>
                  </a:cubicBezTo>
                  <a:lnTo>
                    <a:pt x="1787" y="39267"/>
                  </a:lnTo>
                  <a:cubicBezTo>
                    <a:pt x="2335" y="39791"/>
                    <a:pt x="2906" y="40291"/>
                    <a:pt x="3454" y="40815"/>
                  </a:cubicBezTo>
                  <a:cubicBezTo>
                    <a:pt x="3097" y="41280"/>
                    <a:pt x="2763" y="41732"/>
                    <a:pt x="2454" y="42196"/>
                  </a:cubicBezTo>
                  <a:cubicBezTo>
                    <a:pt x="855" y="44536"/>
                    <a:pt x="34" y="46736"/>
                    <a:pt x="2" y="46768"/>
                  </a:cubicBezTo>
                  <a:lnTo>
                    <a:pt x="2" y="46768"/>
                  </a:lnTo>
                  <a:cubicBezTo>
                    <a:pt x="1418" y="46482"/>
                    <a:pt x="2811" y="46316"/>
                    <a:pt x="4168" y="46256"/>
                  </a:cubicBezTo>
                  <a:cubicBezTo>
                    <a:pt x="4763" y="47697"/>
                    <a:pt x="5466" y="49078"/>
                    <a:pt x="6216" y="50364"/>
                  </a:cubicBezTo>
                  <a:cubicBezTo>
                    <a:pt x="6728" y="48971"/>
                    <a:pt x="8121" y="46530"/>
                    <a:pt x="9645" y="44708"/>
                  </a:cubicBezTo>
                  <a:cubicBezTo>
                    <a:pt x="11133" y="42851"/>
                    <a:pt x="12741" y="41613"/>
                    <a:pt x="12705" y="41601"/>
                  </a:cubicBezTo>
                  <a:lnTo>
                    <a:pt x="12705" y="41601"/>
                  </a:lnTo>
                  <a:cubicBezTo>
                    <a:pt x="10836" y="42208"/>
                    <a:pt x="8955" y="43077"/>
                    <a:pt x="7133" y="44232"/>
                  </a:cubicBezTo>
                  <a:lnTo>
                    <a:pt x="7133" y="44232"/>
                  </a:lnTo>
                  <a:cubicBezTo>
                    <a:pt x="7229" y="44171"/>
                    <a:pt x="7683" y="42956"/>
                    <a:pt x="10359" y="40422"/>
                  </a:cubicBezTo>
                  <a:cubicBezTo>
                    <a:pt x="13062" y="38077"/>
                    <a:pt x="18098" y="34398"/>
                    <a:pt x="27278" y="34183"/>
                  </a:cubicBezTo>
                  <a:cubicBezTo>
                    <a:pt x="36458" y="34398"/>
                    <a:pt x="41482" y="38077"/>
                    <a:pt x="44197" y="40422"/>
                  </a:cubicBezTo>
                  <a:cubicBezTo>
                    <a:pt x="46745" y="42815"/>
                    <a:pt x="47281" y="44042"/>
                    <a:pt x="47412" y="44220"/>
                  </a:cubicBezTo>
                  <a:cubicBezTo>
                    <a:pt x="45602" y="43054"/>
                    <a:pt x="43721" y="42208"/>
                    <a:pt x="41851" y="41601"/>
                  </a:cubicBezTo>
                  <a:lnTo>
                    <a:pt x="41851" y="41601"/>
                  </a:lnTo>
                  <a:cubicBezTo>
                    <a:pt x="41816" y="41613"/>
                    <a:pt x="43423" y="42851"/>
                    <a:pt x="44911" y="44708"/>
                  </a:cubicBezTo>
                  <a:cubicBezTo>
                    <a:pt x="46447" y="46530"/>
                    <a:pt x="47852" y="48983"/>
                    <a:pt x="48340" y="50364"/>
                  </a:cubicBezTo>
                  <a:cubicBezTo>
                    <a:pt x="49114" y="49066"/>
                    <a:pt x="49793" y="47685"/>
                    <a:pt x="50388" y="46244"/>
                  </a:cubicBezTo>
                  <a:cubicBezTo>
                    <a:pt x="51757" y="46304"/>
                    <a:pt x="53150" y="46471"/>
                    <a:pt x="54555" y="46744"/>
                  </a:cubicBezTo>
                  <a:cubicBezTo>
                    <a:pt x="54556" y="46745"/>
                    <a:pt x="54556" y="46745"/>
                    <a:pt x="54556" y="46745"/>
                  </a:cubicBezTo>
                  <a:cubicBezTo>
                    <a:pt x="54562" y="46745"/>
                    <a:pt x="53741" y="44541"/>
                    <a:pt x="52138" y="42196"/>
                  </a:cubicBezTo>
                  <a:cubicBezTo>
                    <a:pt x="51841" y="41732"/>
                    <a:pt x="51495" y="41280"/>
                    <a:pt x="51138" y="40815"/>
                  </a:cubicBezTo>
                  <a:cubicBezTo>
                    <a:pt x="51686" y="40291"/>
                    <a:pt x="52257" y="39791"/>
                    <a:pt x="52805" y="39267"/>
                  </a:cubicBezTo>
                  <a:lnTo>
                    <a:pt x="52805" y="39267"/>
                  </a:lnTo>
                  <a:cubicBezTo>
                    <a:pt x="52804" y="39268"/>
                    <a:pt x="52803" y="39268"/>
                    <a:pt x="52802" y="39268"/>
                  </a:cubicBezTo>
                  <a:cubicBezTo>
                    <a:pt x="52673" y="39268"/>
                    <a:pt x="51456" y="36961"/>
                    <a:pt x="47566" y="33838"/>
                  </a:cubicBezTo>
                  <a:cubicBezTo>
                    <a:pt x="44876" y="31731"/>
                    <a:pt x="40863" y="29230"/>
                    <a:pt x="35410" y="27885"/>
                  </a:cubicBezTo>
                  <a:cubicBezTo>
                    <a:pt x="35410" y="27885"/>
                    <a:pt x="32445" y="27266"/>
                    <a:pt x="31541" y="27171"/>
                  </a:cubicBezTo>
                  <a:cubicBezTo>
                    <a:pt x="30195" y="27004"/>
                    <a:pt x="28778" y="26897"/>
                    <a:pt x="27290" y="268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9"/>
          <p:cNvSpPr/>
          <p:nvPr/>
        </p:nvSpPr>
        <p:spPr>
          <a:xfrm>
            <a:off x="4064156" y="285497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36;p29">
            <a:extLst>
              <a:ext uri="{FF2B5EF4-FFF2-40B4-BE49-F238E27FC236}">
                <a16:creationId xmlns:a16="http://schemas.microsoft.com/office/drawing/2014/main" id="{3D67C240-BA25-A70C-2015-2D803ECDB305}"/>
              </a:ext>
            </a:extLst>
          </p:cNvPr>
          <p:cNvSpPr/>
          <p:nvPr/>
        </p:nvSpPr>
        <p:spPr>
          <a:xfrm>
            <a:off x="778506" y="4009668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8;p29">
            <a:extLst>
              <a:ext uri="{FF2B5EF4-FFF2-40B4-BE49-F238E27FC236}">
                <a16:creationId xmlns:a16="http://schemas.microsoft.com/office/drawing/2014/main" id="{681EB219-37EB-FD83-28D2-5BC9EDA96E6B}"/>
              </a:ext>
            </a:extLst>
          </p:cNvPr>
          <p:cNvSpPr txBox="1">
            <a:spLocks/>
          </p:cNvSpPr>
          <p:nvPr/>
        </p:nvSpPr>
        <p:spPr>
          <a:xfrm>
            <a:off x="847250" y="4205298"/>
            <a:ext cx="623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3000" b="0" i="0" u="none" strike="noStrike" cap="none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4" name="Google Shape;236;p29">
            <a:extLst>
              <a:ext uri="{FF2B5EF4-FFF2-40B4-BE49-F238E27FC236}">
                <a16:creationId xmlns:a16="http://schemas.microsoft.com/office/drawing/2014/main" id="{7E7A8EFA-C468-711D-BACE-5ED1CABA6739}"/>
              </a:ext>
            </a:extLst>
          </p:cNvPr>
          <p:cNvSpPr/>
          <p:nvPr/>
        </p:nvSpPr>
        <p:spPr>
          <a:xfrm>
            <a:off x="4736525" y="4076765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8;p29">
            <a:extLst>
              <a:ext uri="{FF2B5EF4-FFF2-40B4-BE49-F238E27FC236}">
                <a16:creationId xmlns:a16="http://schemas.microsoft.com/office/drawing/2014/main" id="{1E1F268D-85D7-5E29-2313-18492920835C}"/>
              </a:ext>
            </a:extLst>
          </p:cNvPr>
          <p:cNvSpPr txBox="1">
            <a:spLocks/>
          </p:cNvSpPr>
          <p:nvPr/>
        </p:nvSpPr>
        <p:spPr>
          <a:xfrm>
            <a:off x="4814650" y="4238153"/>
            <a:ext cx="623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3000" b="0" i="0" u="none" strike="noStrike" cap="none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accent4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6" name="Google Shape;241;p29">
            <a:extLst>
              <a:ext uri="{FF2B5EF4-FFF2-40B4-BE49-F238E27FC236}">
                <a16:creationId xmlns:a16="http://schemas.microsoft.com/office/drawing/2014/main" id="{89EA7A94-847B-F56E-7483-1AB707EE6D43}"/>
              </a:ext>
            </a:extLst>
          </p:cNvPr>
          <p:cNvSpPr txBox="1">
            <a:spLocks/>
          </p:cNvSpPr>
          <p:nvPr/>
        </p:nvSpPr>
        <p:spPr>
          <a:xfrm>
            <a:off x="1674641" y="4582335"/>
            <a:ext cx="263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1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en-US" sz="3200" dirty="0"/>
              <a:t>4 Properties of OOP</a:t>
            </a:r>
          </a:p>
        </p:txBody>
      </p:sp>
      <p:sp>
        <p:nvSpPr>
          <p:cNvPr id="17" name="Google Shape;241;p29">
            <a:extLst>
              <a:ext uri="{FF2B5EF4-FFF2-40B4-BE49-F238E27FC236}">
                <a16:creationId xmlns:a16="http://schemas.microsoft.com/office/drawing/2014/main" id="{405A406E-3813-BEC4-92CB-8925A4DAA0AD}"/>
              </a:ext>
            </a:extLst>
          </p:cNvPr>
          <p:cNvSpPr txBox="1">
            <a:spLocks/>
          </p:cNvSpPr>
          <p:nvPr/>
        </p:nvSpPr>
        <p:spPr>
          <a:xfrm>
            <a:off x="5844925" y="4329550"/>
            <a:ext cx="263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1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en-US" sz="3200" dirty="0"/>
              <a:t>UML -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396;p34">
            <a:extLst>
              <a:ext uri="{FF2B5EF4-FFF2-40B4-BE49-F238E27FC236}">
                <a16:creationId xmlns:a16="http://schemas.microsoft.com/office/drawing/2014/main" id="{463A4898-6E8C-6A12-A5BC-BA3B3541B5B5}"/>
              </a:ext>
            </a:extLst>
          </p:cNvPr>
          <p:cNvGrpSpPr/>
          <p:nvPr/>
        </p:nvGrpSpPr>
        <p:grpSpPr>
          <a:xfrm>
            <a:off x="3380747" y="110458"/>
            <a:ext cx="2283242" cy="3650384"/>
            <a:chOff x="3430379" y="677340"/>
            <a:chExt cx="2283242" cy="3650384"/>
          </a:xfrm>
        </p:grpSpPr>
        <p:grpSp>
          <p:nvGrpSpPr>
            <p:cNvPr id="52" name="Google Shape;397;p34">
              <a:extLst>
                <a:ext uri="{FF2B5EF4-FFF2-40B4-BE49-F238E27FC236}">
                  <a16:creationId xmlns:a16="http://schemas.microsoft.com/office/drawing/2014/main" id="{65E1B362-68F3-2408-F979-12753ACDE603}"/>
                </a:ext>
              </a:extLst>
            </p:cNvPr>
            <p:cNvGrpSpPr/>
            <p:nvPr/>
          </p:nvGrpSpPr>
          <p:grpSpPr>
            <a:xfrm>
              <a:off x="3430379" y="1437652"/>
              <a:ext cx="2283242" cy="2890072"/>
              <a:chOff x="630725" y="1535150"/>
              <a:chExt cx="957575" cy="1212075"/>
            </a:xfrm>
          </p:grpSpPr>
          <p:sp>
            <p:nvSpPr>
              <p:cNvPr id="56" name="Google Shape;398;p34">
                <a:extLst>
                  <a:ext uri="{FF2B5EF4-FFF2-40B4-BE49-F238E27FC236}">
                    <a16:creationId xmlns:a16="http://schemas.microsoft.com/office/drawing/2014/main" id="{CF3A556C-E0F9-5DF4-9FEF-55822DE05A22}"/>
                  </a:ext>
                </a:extLst>
              </p:cNvPr>
              <p:cNvSpPr/>
              <p:nvPr/>
            </p:nvSpPr>
            <p:spPr>
              <a:xfrm>
                <a:off x="630725" y="1535150"/>
                <a:ext cx="957575" cy="1212075"/>
              </a:xfrm>
              <a:custGeom>
                <a:avLst/>
                <a:gdLst/>
                <a:ahLst/>
                <a:cxnLst/>
                <a:rect l="l" t="t" r="r" b="b"/>
                <a:pathLst>
                  <a:path w="38303" h="48483" extrusionOk="0">
                    <a:moveTo>
                      <a:pt x="19158" y="0"/>
                    </a:moveTo>
                    <a:cubicBezTo>
                      <a:pt x="13335" y="0"/>
                      <a:pt x="7501" y="595"/>
                      <a:pt x="1798" y="1750"/>
                    </a:cubicBezTo>
                    <a:lnTo>
                      <a:pt x="0" y="2119"/>
                    </a:lnTo>
                    <a:lnTo>
                      <a:pt x="0" y="18967"/>
                    </a:lnTo>
                    <a:cubicBezTo>
                      <a:pt x="0" y="25039"/>
                      <a:pt x="1679" y="30968"/>
                      <a:pt x="4906" y="36100"/>
                    </a:cubicBezTo>
                    <a:cubicBezTo>
                      <a:pt x="8132" y="41231"/>
                      <a:pt x="12728" y="45363"/>
                      <a:pt x="18169" y="48006"/>
                    </a:cubicBezTo>
                    <a:lnTo>
                      <a:pt x="19158" y="48482"/>
                    </a:lnTo>
                    <a:lnTo>
                      <a:pt x="20134" y="48006"/>
                    </a:lnTo>
                    <a:cubicBezTo>
                      <a:pt x="25599" y="45363"/>
                      <a:pt x="30183" y="41231"/>
                      <a:pt x="33397" y="36100"/>
                    </a:cubicBezTo>
                    <a:cubicBezTo>
                      <a:pt x="36612" y="30956"/>
                      <a:pt x="38303" y="25027"/>
                      <a:pt x="38303" y="18967"/>
                    </a:cubicBezTo>
                    <a:lnTo>
                      <a:pt x="38303" y="2119"/>
                    </a:lnTo>
                    <a:lnTo>
                      <a:pt x="36505" y="1750"/>
                    </a:lnTo>
                    <a:cubicBezTo>
                      <a:pt x="30802" y="595"/>
                      <a:pt x="24968" y="0"/>
                      <a:pt x="19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dist="95250" dir="2640000" algn="bl" rotWithShape="0">
                  <a:srgbClr val="000000">
                    <a:alpha val="1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99;p34">
                <a:extLst>
                  <a:ext uri="{FF2B5EF4-FFF2-40B4-BE49-F238E27FC236}">
                    <a16:creationId xmlns:a16="http://schemas.microsoft.com/office/drawing/2014/main" id="{CD3AA9C8-6A28-B518-D40D-BD5D2616B5B2}"/>
                  </a:ext>
                </a:extLst>
              </p:cNvPr>
              <p:cNvSpPr/>
              <p:nvPr/>
            </p:nvSpPr>
            <p:spPr>
              <a:xfrm>
                <a:off x="686975" y="1591325"/>
                <a:ext cx="845375" cy="1093375"/>
              </a:xfrm>
              <a:custGeom>
                <a:avLst/>
                <a:gdLst/>
                <a:ahLst/>
                <a:cxnLst/>
                <a:rect l="l" t="t" r="r" b="b"/>
                <a:pathLst>
                  <a:path w="33815" h="43735" extrusionOk="0">
                    <a:moveTo>
                      <a:pt x="16903" y="0"/>
                    </a:moveTo>
                    <a:cubicBezTo>
                      <a:pt x="11240" y="0"/>
                      <a:pt x="5579" y="569"/>
                      <a:pt x="1" y="1706"/>
                    </a:cubicBezTo>
                    <a:lnTo>
                      <a:pt x="1" y="16720"/>
                    </a:lnTo>
                    <a:cubicBezTo>
                      <a:pt x="1" y="28209"/>
                      <a:pt x="6561" y="38711"/>
                      <a:pt x="16908" y="43735"/>
                    </a:cubicBezTo>
                    <a:cubicBezTo>
                      <a:pt x="27242" y="38711"/>
                      <a:pt x="33814" y="28233"/>
                      <a:pt x="33814" y="16720"/>
                    </a:cubicBezTo>
                    <a:lnTo>
                      <a:pt x="33814" y="1706"/>
                    </a:lnTo>
                    <a:cubicBezTo>
                      <a:pt x="28230" y="569"/>
                      <a:pt x="22566" y="0"/>
                      <a:pt x="16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00;p34">
                <a:extLst>
                  <a:ext uri="{FF2B5EF4-FFF2-40B4-BE49-F238E27FC236}">
                    <a16:creationId xmlns:a16="http://schemas.microsoft.com/office/drawing/2014/main" id="{A7658DFA-1BF3-611E-F7E2-BF0690E5AB5C}"/>
                  </a:ext>
                </a:extLst>
              </p:cNvPr>
              <p:cNvSpPr/>
              <p:nvPr/>
            </p:nvSpPr>
            <p:spPr>
              <a:xfrm>
                <a:off x="727750" y="1632475"/>
                <a:ext cx="763525" cy="1006100"/>
              </a:xfrm>
              <a:custGeom>
                <a:avLst/>
                <a:gdLst/>
                <a:ahLst/>
                <a:cxnLst/>
                <a:rect l="l" t="t" r="r" b="b"/>
                <a:pathLst>
                  <a:path w="30541" h="40244" extrusionOk="0">
                    <a:moveTo>
                      <a:pt x="15277" y="0"/>
                    </a:moveTo>
                    <a:cubicBezTo>
                      <a:pt x="10157" y="0"/>
                      <a:pt x="5025" y="477"/>
                      <a:pt x="1" y="1417"/>
                    </a:cubicBezTo>
                    <a:lnTo>
                      <a:pt x="1" y="15074"/>
                    </a:lnTo>
                    <a:cubicBezTo>
                      <a:pt x="1" y="20408"/>
                      <a:pt x="1501" y="25611"/>
                      <a:pt x="4335" y="30135"/>
                    </a:cubicBezTo>
                    <a:cubicBezTo>
                      <a:pt x="7014" y="34421"/>
                      <a:pt x="10788" y="37910"/>
                      <a:pt x="15277" y="40243"/>
                    </a:cubicBezTo>
                    <a:cubicBezTo>
                      <a:pt x="19753" y="37922"/>
                      <a:pt x="23516" y="34445"/>
                      <a:pt x="26206" y="30135"/>
                    </a:cubicBezTo>
                    <a:cubicBezTo>
                      <a:pt x="29052" y="25611"/>
                      <a:pt x="30540" y="20408"/>
                      <a:pt x="30540" y="15074"/>
                    </a:cubicBezTo>
                    <a:lnTo>
                      <a:pt x="30540" y="1417"/>
                    </a:lnTo>
                    <a:cubicBezTo>
                      <a:pt x="25516" y="477"/>
                      <a:pt x="20384" y="0"/>
                      <a:pt x="15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01;p34">
                <a:extLst>
                  <a:ext uri="{FF2B5EF4-FFF2-40B4-BE49-F238E27FC236}">
                    <a16:creationId xmlns:a16="http://schemas.microsoft.com/office/drawing/2014/main" id="{FEEA064F-B68B-2093-DC5F-6EEA6B841735}"/>
                  </a:ext>
                </a:extLst>
              </p:cNvPr>
              <p:cNvSpPr/>
              <p:nvPr/>
            </p:nvSpPr>
            <p:spPr>
              <a:xfrm>
                <a:off x="778650" y="2248325"/>
                <a:ext cx="661725" cy="419725"/>
              </a:xfrm>
              <a:custGeom>
                <a:avLst/>
                <a:gdLst/>
                <a:ahLst/>
                <a:cxnLst/>
                <a:rect l="l" t="t" r="r" b="b"/>
                <a:pathLst>
                  <a:path w="26469" h="16789" extrusionOk="0">
                    <a:moveTo>
                      <a:pt x="1656" y="0"/>
                    </a:moveTo>
                    <a:lnTo>
                      <a:pt x="1656" y="2929"/>
                    </a:lnTo>
                    <a:lnTo>
                      <a:pt x="1" y="2929"/>
                    </a:lnTo>
                    <a:cubicBezTo>
                      <a:pt x="108" y="3108"/>
                      <a:pt x="3335" y="8954"/>
                      <a:pt x="3918" y="9728"/>
                    </a:cubicBezTo>
                    <a:lnTo>
                      <a:pt x="13241" y="16788"/>
                    </a:lnTo>
                    <a:lnTo>
                      <a:pt x="23147" y="9347"/>
                    </a:lnTo>
                    <a:cubicBezTo>
                      <a:pt x="23730" y="8573"/>
                      <a:pt x="26361" y="3108"/>
                      <a:pt x="26468" y="2929"/>
                    </a:cubicBezTo>
                    <a:lnTo>
                      <a:pt x="24813" y="2929"/>
                    </a:lnTo>
                    <a:lnTo>
                      <a:pt x="24813" y="0"/>
                    </a:lnTo>
                    <a:lnTo>
                      <a:pt x="20229" y="0"/>
                    </a:lnTo>
                    <a:lnTo>
                      <a:pt x="20229" y="2929"/>
                    </a:lnTo>
                    <a:lnTo>
                      <a:pt x="15527" y="2929"/>
                    </a:lnTo>
                    <a:lnTo>
                      <a:pt x="15527" y="0"/>
                    </a:lnTo>
                    <a:lnTo>
                      <a:pt x="10943" y="0"/>
                    </a:lnTo>
                    <a:lnTo>
                      <a:pt x="10943" y="2929"/>
                    </a:lnTo>
                    <a:lnTo>
                      <a:pt x="6240" y="2929"/>
                    </a:lnTo>
                    <a:lnTo>
                      <a:pt x="62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Google Shape;402;p34">
              <a:extLst>
                <a:ext uri="{FF2B5EF4-FFF2-40B4-BE49-F238E27FC236}">
                  <a16:creationId xmlns:a16="http://schemas.microsoft.com/office/drawing/2014/main" id="{38F0EF99-9956-AB45-6BA0-8BBF9FF8729D}"/>
                </a:ext>
              </a:extLst>
            </p:cNvPr>
            <p:cNvSpPr/>
            <p:nvPr/>
          </p:nvSpPr>
          <p:spPr>
            <a:xfrm>
              <a:off x="4279067" y="677340"/>
              <a:ext cx="585850" cy="591353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3;p34">
              <a:extLst>
                <a:ext uri="{FF2B5EF4-FFF2-40B4-BE49-F238E27FC236}">
                  <a16:creationId xmlns:a16="http://schemas.microsoft.com/office/drawing/2014/main" id="{F8F5DFA8-2F75-BC68-EF2E-453F239433B3}"/>
                </a:ext>
              </a:extLst>
            </p:cNvPr>
            <p:cNvSpPr/>
            <p:nvPr/>
          </p:nvSpPr>
          <p:spPr>
            <a:xfrm>
              <a:off x="5110576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4;p34">
              <a:extLst>
                <a:ext uri="{FF2B5EF4-FFF2-40B4-BE49-F238E27FC236}">
                  <a16:creationId xmlns:a16="http://schemas.microsoft.com/office/drawing/2014/main" id="{D33BFAC2-D586-6F55-0720-6B8E9C4D357F}"/>
                </a:ext>
              </a:extLst>
            </p:cNvPr>
            <p:cNvSpPr/>
            <p:nvPr/>
          </p:nvSpPr>
          <p:spPr>
            <a:xfrm>
              <a:off x="3671251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5"/>
          <p:cNvSpPr/>
          <p:nvPr/>
        </p:nvSpPr>
        <p:spPr>
          <a:xfrm>
            <a:off x="90691" y="561938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5"/>
          <p:cNvSpPr txBox="1">
            <a:spLocks noGrp="1"/>
          </p:cNvSpPr>
          <p:nvPr>
            <p:ph type="title" idx="2"/>
          </p:nvPr>
        </p:nvSpPr>
        <p:spPr>
          <a:xfrm>
            <a:off x="897568" y="755075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Audio</a:t>
            </a:r>
            <a:endParaRPr dirty="0"/>
          </a:p>
        </p:txBody>
      </p:sp>
      <p:sp>
        <p:nvSpPr>
          <p:cNvPr id="426" name="Google Shape;426;p35"/>
          <p:cNvSpPr txBox="1">
            <a:spLocks noGrp="1"/>
          </p:cNvSpPr>
          <p:nvPr>
            <p:ph type="title" idx="6"/>
          </p:nvPr>
        </p:nvSpPr>
        <p:spPr>
          <a:xfrm>
            <a:off x="915792" y="2931191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states</a:t>
            </a:r>
            <a:endParaRPr dirty="0"/>
          </a:p>
        </p:txBody>
      </p:sp>
      <p:sp>
        <p:nvSpPr>
          <p:cNvPr id="429" name="Google Shape;429;p35"/>
          <p:cNvSpPr/>
          <p:nvPr/>
        </p:nvSpPr>
        <p:spPr>
          <a:xfrm>
            <a:off x="289037" y="774967"/>
            <a:ext cx="328700" cy="369246"/>
          </a:xfrm>
          <a:custGeom>
            <a:avLst/>
            <a:gdLst/>
            <a:ahLst/>
            <a:cxnLst/>
            <a:rect l="l" t="t" r="r" b="b"/>
            <a:pathLst>
              <a:path w="34600" h="38868" extrusionOk="0">
                <a:moveTo>
                  <a:pt x="20645" y="1"/>
                </a:moveTo>
                <a:lnTo>
                  <a:pt x="20645" y="1"/>
                </a:lnTo>
                <a:cubicBezTo>
                  <a:pt x="20872" y="239"/>
                  <a:pt x="21003" y="548"/>
                  <a:pt x="21086" y="858"/>
                </a:cubicBezTo>
                <a:cubicBezTo>
                  <a:pt x="21181" y="1191"/>
                  <a:pt x="21205" y="1513"/>
                  <a:pt x="21229" y="1846"/>
                </a:cubicBezTo>
                <a:lnTo>
                  <a:pt x="19895" y="1846"/>
                </a:lnTo>
                <a:cubicBezTo>
                  <a:pt x="19598" y="1084"/>
                  <a:pt x="18800" y="584"/>
                  <a:pt x="17978" y="465"/>
                </a:cubicBezTo>
                <a:lnTo>
                  <a:pt x="17978" y="465"/>
                </a:lnTo>
                <a:cubicBezTo>
                  <a:pt x="18336" y="1263"/>
                  <a:pt x="18038" y="2227"/>
                  <a:pt x="17490" y="2918"/>
                </a:cubicBezTo>
                <a:cubicBezTo>
                  <a:pt x="16943" y="3596"/>
                  <a:pt x="16145" y="4049"/>
                  <a:pt x="15407" y="4513"/>
                </a:cubicBezTo>
                <a:cubicBezTo>
                  <a:pt x="14657" y="4954"/>
                  <a:pt x="13907" y="5465"/>
                  <a:pt x="13406" y="6192"/>
                </a:cubicBezTo>
                <a:cubicBezTo>
                  <a:pt x="13347" y="6275"/>
                  <a:pt x="13287" y="6382"/>
                  <a:pt x="13275" y="6489"/>
                </a:cubicBezTo>
                <a:cubicBezTo>
                  <a:pt x="13264" y="6692"/>
                  <a:pt x="13395" y="6894"/>
                  <a:pt x="13561" y="7025"/>
                </a:cubicBezTo>
                <a:cubicBezTo>
                  <a:pt x="14288" y="7609"/>
                  <a:pt x="15419" y="7156"/>
                  <a:pt x="16264" y="7573"/>
                </a:cubicBezTo>
                <a:lnTo>
                  <a:pt x="16466" y="7740"/>
                </a:lnTo>
                <a:cubicBezTo>
                  <a:pt x="16502" y="7847"/>
                  <a:pt x="16562" y="7942"/>
                  <a:pt x="16550" y="8061"/>
                </a:cubicBezTo>
                <a:cubicBezTo>
                  <a:pt x="16526" y="8275"/>
                  <a:pt x="16288" y="8359"/>
                  <a:pt x="16073" y="8406"/>
                </a:cubicBezTo>
                <a:cubicBezTo>
                  <a:pt x="15500" y="8552"/>
                  <a:pt x="14832" y="8645"/>
                  <a:pt x="14228" y="8645"/>
                </a:cubicBezTo>
                <a:cubicBezTo>
                  <a:pt x="14192" y="8645"/>
                  <a:pt x="14156" y="8645"/>
                  <a:pt x="14121" y="8644"/>
                </a:cubicBezTo>
                <a:lnTo>
                  <a:pt x="14121" y="8644"/>
                </a:lnTo>
                <a:cubicBezTo>
                  <a:pt x="14109" y="8883"/>
                  <a:pt x="14109" y="9109"/>
                  <a:pt x="14145" y="9335"/>
                </a:cubicBezTo>
                <a:cubicBezTo>
                  <a:pt x="14157" y="9418"/>
                  <a:pt x="14168" y="9526"/>
                  <a:pt x="14228" y="9585"/>
                </a:cubicBezTo>
                <a:cubicBezTo>
                  <a:pt x="14299" y="9656"/>
                  <a:pt x="14418" y="9668"/>
                  <a:pt x="14526" y="9668"/>
                </a:cubicBezTo>
                <a:cubicBezTo>
                  <a:pt x="15883" y="9716"/>
                  <a:pt x="17300" y="9823"/>
                  <a:pt x="18645" y="9847"/>
                </a:cubicBezTo>
                <a:cubicBezTo>
                  <a:pt x="18764" y="10180"/>
                  <a:pt x="18669" y="10538"/>
                  <a:pt x="18455" y="10799"/>
                </a:cubicBezTo>
                <a:cubicBezTo>
                  <a:pt x="18252" y="11061"/>
                  <a:pt x="17931" y="11240"/>
                  <a:pt x="17621" y="11335"/>
                </a:cubicBezTo>
                <a:cubicBezTo>
                  <a:pt x="17242" y="11462"/>
                  <a:pt x="16843" y="11511"/>
                  <a:pt x="16439" y="11511"/>
                </a:cubicBezTo>
                <a:cubicBezTo>
                  <a:pt x="15893" y="11511"/>
                  <a:pt x="15339" y="11421"/>
                  <a:pt x="14811" y="11311"/>
                </a:cubicBezTo>
                <a:cubicBezTo>
                  <a:pt x="13963" y="11140"/>
                  <a:pt x="13135" y="10910"/>
                  <a:pt x="12282" y="10910"/>
                </a:cubicBezTo>
                <a:cubicBezTo>
                  <a:pt x="12189" y="10910"/>
                  <a:pt x="12095" y="10913"/>
                  <a:pt x="12002" y="10919"/>
                </a:cubicBezTo>
                <a:cubicBezTo>
                  <a:pt x="11061" y="10990"/>
                  <a:pt x="9942" y="11502"/>
                  <a:pt x="9573" y="12383"/>
                </a:cubicBezTo>
                <a:cubicBezTo>
                  <a:pt x="9227" y="11442"/>
                  <a:pt x="8870" y="10526"/>
                  <a:pt x="8370" y="9668"/>
                </a:cubicBezTo>
                <a:cubicBezTo>
                  <a:pt x="7858" y="8811"/>
                  <a:pt x="7203" y="8037"/>
                  <a:pt x="6370" y="7501"/>
                </a:cubicBezTo>
                <a:cubicBezTo>
                  <a:pt x="5578" y="6995"/>
                  <a:pt x="4643" y="6731"/>
                  <a:pt x="3698" y="6731"/>
                </a:cubicBezTo>
                <a:cubicBezTo>
                  <a:pt x="3422" y="6731"/>
                  <a:pt x="3144" y="6753"/>
                  <a:pt x="2869" y="6799"/>
                </a:cubicBezTo>
                <a:cubicBezTo>
                  <a:pt x="2548" y="6847"/>
                  <a:pt x="2215" y="6954"/>
                  <a:pt x="1941" y="7144"/>
                </a:cubicBezTo>
                <a:cubicBezTo>
                  <a:pt x="1500" y="7442"/>
                  <a:pt x="1262" y="7930"/>
                  <a:pt x="1167" y="8442"/>
                </a:cubicBezTo>
                <a:cubicBezTo>
                  <a:pt x="1060" y="8942"/>
                  <a:pt x="1012" y="9466"/>
                  <a:pt x="1048" y="9966"/>
                </a:cubicBezTo>
                <a:cubicBezTo>
                  <a:pt x="2024" y="10049"/>
                  <a:pt x="3072" y="10026"/>
                  <a:pt x="4048" y="10061"/>
                </a:cubicBezTo>
                <a:cubicBezTo>
                  <a:pt x="4048" y="9787"/>
                  <a:pt x="3977" y="9573"/>
                  <a:pt x="3977" y="9299"/>
                </a:cubicBezTo>
                <a:cubicBezTo>
                  <a:pt x="4057" y="9298"/>
                  <a:pt x="4139" y="9296"/>
                  <a:pt x="4221" y="9296"/>
                </a:cubicBezTo>
                <a:cubicBezTo>
                  <a:pt x="4718" y="9296"/>
                  <a:pt x="5246" y="9349"/>
                  <a:pt x="5572" y="9716"/>
                </a:cubicBezTo>
                <a:cubicBezTo>
                  <a:pt x="5953" y="10145"/>
                  <a:pt x="5870" y="10823"/>
                  <a:pt x="5894" y="11419"/>
                </a:cubicBezTo>
                <a:cubicBezTo>
                  <a:pt x="5929" y="12050"/>
                  <a:pt x="6132" y="12693"/>
                  <a:pt x="6501" y="13228"/>
                </a:cubicBezTo>
                <a:cubicBezTo>
                  <a:pt x="6668" y="13455"/>
                  <a:pt x="6858" y="13657"/>
                  <a:pt x="7013" y="13895"/>
                </a:cubicBezTo>
                <a:cubicBezTo>
                  <a:pt x="7322" y="14371"/>
                  <a:pt x="7513" y="14967"/>
                  <a:pt x="7691" y="15502"/>
                </a:cubicBezTo>
                <a:cubicBezTo>
                  <a:pt x="7382" y="15562"/>
                  <a:pt x="7132" y="15669"/>
                  <a:pt x="6834" y="15681"/>
                </a:cubicBezTo>
                <a:cubicBezTo>
                  <a:pt x="5584" y="15741"/>
                  <a:pt x="4346" y="16003"/>
                  <a:pt x="3167" y="16419"/>
                </a:cubicBezTo>
                <a:cubicBezTo>
                  <a:pt x="1917" y="16860"/>
                  <a:pt x="643" y="17610"/>
                  <a:pt x="179" y="18860"/>
                </a:cubicBezTo>
                <a:cubicBezTo>
                  <a:pt x="48" y="19193"/>
                  <a:pt x="0" y="19610"/>
                  <a:pt x="191" y="19908"/>
                </a:cubicBezTo>
                <a:cubicBezTo>
                  <a:pt x="429" y="20265"/>
                  <a:pt x="929" y="20360"/>
                  <a:pt x="1369" y="20360"/>
                </a:cubicBezTo>
                <a:cubicBezTo>
                  <a:pt x="2203" y="20360"/>
                  <a:pt x="3036" y="20193"/>
                  <a:pt x="3810" y="19884"/>
                </a:cubicBezTo>
                <a:cubicBezTo>
                  <a:pt x="3881" y="19848"/>
                  <a:pt x="3941" y="19824"/>
                  <a:pt x="3989" y="19765"/>
                </a:cubicBezTo>
                <a:cubicBezTo>
                  <a:pt x="4024" y="19705"/>
                  <a:pt x="4024" y="19646"/>
                  <a:pt x="4024" y="19562"/>
                </a:cubicBezTo>
                <a:cubicBezTo>
                  <a:pt x="4024" y="19301"/>
                  <a:pt x="4048" y="19062"/>
                  <a:pt x="4048" y="18789"/>
                </a:cubicBezTo>
                <a:cubicBezTo>
                  <a:pt x="6287" y="18765"/>
                  <a:pt x="8668" y="18669"/>
                  <a:pt x="10894" y="18646"/>
                </a:cubicBezTo>
                <a:lnTo>
                  <a:pt x="10894" y="18646"/>
                </a:lnTo>
                <a:cubicBezTo>
                  <a:pt x="10870" y="19717"/>
                  <a:pt x="10870" y="20860"/>
                  <a:pt x="11430" y="21789"/>
                </a:cubicBezTo>
                <a:cubicBezTo>
                  <a:pt x="11906" y="22563"/>
                  <a:pt x="12728" y="23051"/>
                  <a:pt x="13502" y="23515"/>
                </a:cubicBezTo>
                <a:cubicBezTo>
                  <a:pt x="14204" y="23932"/>
                  <a:pt x="14859" y="24301"/>
                  <a:pt x="15550" y="24718"/>
                </a:cubicBezTo>
                <a:cubicBezTo>
                  <a:pt x="15550" y="24932"/>
                  <a:pt x="15597" y="25170"/>
                  <a:pt x="15597" y="25373"/>
                </a:cubicBezTo>
                <a:cubicBezTo>
                  <a:pt x="14972" y="24975"/>
                  <a:pt x="14238" y="24855"/>
                  <a:pt x="13487" y="24855"/>
                </a:cubicBezTo>
                <a:cubicBezTo>
                  <a:pt x="13022" y="24855"/>
                  <a:pt x="12552" y="24901"/>
                  <a:pt x="12097" y="24956"/>
                </a:cubicBezTo>
                <a:cubicBezTo>
                  <a:pt x="11847" y="25004"/>
                  <a:pt x="11585" y="25027"/>
                  <a:pt x="11359" y="25182"/>
                </a:cubicBezTo>
                <a:cubicBezTo>
                  <a:pt x="11168" y="25313"/>
                  <a:pt x="11025" y="25527"/>
                  <a:pt x="10906" y="25730"/>
                </a:cubicBezTo>
                <a:cubicBezTo>
                  <a:pt x="10632" y="26182"/>
                  <a:pt x="10394" y="26670"/>
                  <a:pt x="10311" y="27194"/>
                </a:cubicBezTo>
                <a:cubicBezTo>
                  <a:pt x="10192" y="28111"/>
                  <a:pt x="10644" y="29004"/>
                  <a:pt x="11132" y="29790"/>
                </a:cubicBezTo>
                <a:cubicBezTo>
                  <a:pt x="11430" y="30266"/>
                  <a:pt x="11799" y="30766"/>
                  <a:pt x="12132" y="31207"/>
                </a:cubicBezTo>
                <a:cubicBezTo>
                  <a:pt x="12121" y="31778"/>
                  <a:pt x="12085" y="32445"/>
                  <a:pt x="12073" y="33005"/>
                </a:cubicBezTo>
                <a:cubicBezTo>
                  <a:pt x="10597" y="32981"/>
                  <a:pt x="9108" y="32969"/>
                  <a:pt x="7620" y="32969"/>
                </a:cubicBezTo>
                <a:cubicBezTo>
                  <a:pt x="7310" y="32969"/>
                  <a:pt x="6977" y="32969"/>
                  <a:pt x="6668" y="33040"/>
                </a:cubicBezTo>
                <a:cubicBezTo>
                  <a:pt x="6084" y="33183"/>
                  <a:pt x="5596" y="33588"/>
                  <a:pt x="5274" y="34100"/>
                </a:cubicBezTo>
                <a:cubicBezTo>
                  <a:pt x="4941" y="34600"/>
                  <a:pt x="4763" y="35183"/>
                  <a:pt x="4679" y="35779"/>
                </a:cubicBezTo>
                <a:cubicBezTo>
                  <a:pt x="4643" y="35945"/>
                  <a:pt x="4643" y="36124"/>
                  <a:pt x="4763" y="36219"/>
                </a:cubicBezTo>
                <a:cubicBezTo>
                  <a:pt x="4834" y="36279"/>
                  <a:pt x="4941" y="36303"/>
                  <a:pt x="5048" y="36303"/>
                </a:cubicBezTo>
                <a:cubicBezTo>
                  <a:pt x="5754" y="36326"/>
                  <a:pt x="6460" y="36344"/>
                  <a:pt x="7169" y="36344"/>
                </a:cubicBezTo>
                <a:cubicBezTo>
                  <a:pt x="7548" y="36344"/>
                  <a:pt x="7929" y="36339"/>
                  <a:pt x="8311" y="36326"/>
                </a:cubicBezTo>
                <a:cubicBezTo>
                  <a:pt x="8465" y="36326"/>
                  <a:pt x="8644" y="36315"/>
                  <a:pt x="8787" y="36219"/>
                </a:cubicBezTo>
                <a:cubicBezTo>
                  <a:pt x="9037" y="36041"/>
                  <a:pt x="9084" y="35588"/>
                  <a:pt x="9037" y="35267"/>
                </a:cubicBezTo>
                <a:lnTo>
                  <a:pt x="9037" y="35267"/>
                </a:lnTo>
                <a:cubicBezTo>
                  <a:pt x="9444" y="35288"/>
                  <a:pt x="9852" y="35299"/>
                  <a:pt x="10260" y="35299"/>
                </a:cubicBezTo>
                <a:cubicBezTo>
                  <a:pt x="11665" y="35299"/>
                  <a:pt x="13070" y="35173"/>
                  <a:pt x="14454" y="34933"/>
                </a:cubicBezTo>
                <a:cubicBezTo>
                  <a:pt x="15073" y="34826"/>
                  <a:pt x="15788" y="34636"/>
                  <a:pt x="16109" y="34064"/>
                </a:cubicBezTo>
                <a:cubicBezTo>
                  <a:pt x="16371" y="33576"/>
                  <a:pt x="16252" y="32969"/>
                  <a:pt x="16073" y="32433"/>
                </a:cubicBezTo>
                <a:cubicBezTo>
                  <a:pt x="15895" y="31897"/>
                  <a:pt x="15645" y="31278"/>
                  <a:pt x="15692" y="30719"/>
                </a:cubicBezTo>
                <a:lnTo>
                  <a:pt x="15692" y="30719"/>
                </a:lnTo>
                <a:cubicBezTo>
                  <a:pt x="16466" y="30826"/>
                  <a:pt x="17419" y="30921"/>
                  <a:pt x="18205" y="30921"/>
                </a:cubicBezTo>
                <a:cubicBezTo>
                  <a:pt x="18038" y="32028"/>
                  <a:pt x="17955" y="33267"/>
                  <a:pt x="18633" y="34136"/>
                </a:cubicBezTo>
                <a:cubicBezTo>
                  <a:pt x="19002" y="34612"/>
                  <a:pt x="19562" y="34933"/>
                  <a:pt x="20133" y="35088"/>
                </a:cubicBezTo>
                <a:cubicBezTo>
                  <a:pt x="20717" y="35255"/>
                  <a:pt x="21324" y="35302"/>
                  <a:pt x="21919" y="35326"/>
                </a:cubicBezTo>
                <a:cubicBezTo>
                  <a:pt x="22512" y="35359"/>
                  <a:pt x="23093" y="35383"/>
                  <a:pt x="23668" y="35383"/>
                </a:cubicBezTo>
                <a:cubicBezTo>
                  <a:pt x="24771" y="35383"/>
                  <a:pt x="25853" y="35294"/>
                  <a:pt x="26956" y="35005"/>
                </a:cubicBezTo>
                <a:cubicBezTo>
                  <a:pt x="27218" y="35302"/>
                  <a:pt x="27551" y="35529"/>
                  <a:pt x="27908" y="35672"/>
                </a:cubicBezTo>
                <a:cubicBezTo>
                  <a:pt x="27896" y="35957"/>
                  <a:pt x="27908" y="36267"/>
                  <a:pt x="27968" y="36541"/>
                </a:cubicBezTo>
                <a:cubicBezTo>
                  <a:pt x="27503" y="36541"/>
                  <a:pt x="27015" y="36541"/>
                  <a:pt x="26610" y="36779"/>
                </a:cubicBezTo>
                <a:cubicBezTo>
                  <a:pt x="26503" y="36850"/>
                  <a:pt x="26408" y="36922"/>
                  <a:pt x="26301" y="37017"/>
                </a:cubicBezTo>
                <a:cubicBezTo>
                  <a:pt x="26075" y="37196"/>
                  <a:pt x="25848" y="37386"/>
                  <a:pt x="25777" y="37648"/>
                </a:cubicBezTo>
                <a:cubicBezTo>
                  <a:pt x="25694" y="37993"/>
                  <a:pt x="25825" y="38398"/>
                  <a:pt x="25765" y="38743"/>
                </a:cubicBezTo>
                <a:cubicBezTo>
                  <a:pt x="27158" y="38779"/>
                  <a:pt x="28563" y="38815"/>
                  <a:pt x="29956" y="38862"/>
                </a:cubicBezTo>
                <a:cubicBezTo>
                  <a:pt x="30008" y="38865"/>
                  <a:pt x="30061" y="38867"/>
                  <a:pt x="30115" y="38867"/>
                </a:cubicBezTo>
                <a:cubicBezTo>
                  <a:pt x="30309" y="38867"/>
                  <a:pt x="30509" y="38841"/>
                  <a:pt x="30659" y="38720"/>
                </a:cubicBezTo>
                <a:cubicBezTo>
                  <a:pt x="30909" y="38541"/>
                  <a:pt x="30956" y="38184"/>
                  <a:pt x="30968" y="37874"/>
                </a:cubicBezTo>
                <a:cubicBezTo>
                  <a:pt x="31016" y="37219"/>
                  <a:pt x="31206" y="36434"/>
                  <a:pt x="30956" y="35826"/>
                </a:cubicBezTo>
                <a:cubicBezTo>
                  <a:pt x="30516" y="34731"/>
                  <a:pt x="29980" y="33683"/>
                  <a:pt x="29361" y="32683"/>
                </a:cubicBezTo>
                <a:cubicBezTo>
                  <a:pt x="29301" y="32588"/>
                  <a:pt x="29242" y="32505"/>
                  <a:pt x="29170" y="32445"/>
                </a:cubicBezTo>
                <a:cubicBezTo>
                  <a:pt x="29051" y="32350"/>
                  <a:pt x="28885" y="32350"/>
                  <a:pt x="28742" y="32338"/>
                </a:cubicBezTo>
                <a:cubicBezTo>
                  <a:pt x="27992" y="32290"/>
                  <a:pt x="27242" y="32266"/>
                  <a:pt x="26491" y="32219"/>
                </a:cubicBezTo>
                <a:cubicBezTo>
                  <a:pt x="25479" y="32159"/>
                  <a:pt x="24420" y="32100"/>
                  <a:pt x="23515" y="31683"/>
                </a:cubicBezTo>
                <a:cubicBezTo>
                  <a:pt x="23408" y="31457"/>
                  <a:pt x="23289" y="31219"/>
                  <a:pt x="23408" y="31004"/>
                </a:cubicBezTo>
                <a:cubicBezTo>
                  <a:pt x="23610" y="30647"/>
                  <a:pt x="23789" y="30266"/>
                  <a:pt x="23979" y="29909"/>
                </a:cubicBezTo>
                <a:cubicBezTo>
                  <a:pt x="24229" y="29421"/>
                  <a:pt x="24444" y="28873"/>
                  <a:pt x="24324" y="28337"/>
                </a:cubicBezTo>
                <a:cubicBezTo>
                  <a:pt x="25253" y="28266"/>
                  <a:pt x="26206" y="28123"/>
                  <a:pt x="27087" y="27754"/>
                </a:cubicBezTo>
                <a:cubicBezTo>
                  <a:pt x="27956" y="27385"/>
                  <a:pt x="28754" y="26778"/>
                  <a:pt x="29182" y="25920"/>
                </a:cubicBezTo>
                <a:cubicBezTo>
                  <a:pt x="29385" y="25527"/>
                  <a:pt x="29504" y="25087"/>
                  <a:pt x="29587" y="24646"/>
                </a:cubicBezTo>
                <a:cubicBezTo>
                  <a:pt x="29885" y="23146"/>
                  <a:pt x="29873" y="21372"/>
                  <a:pt x="29027" y="20086"/>
                </a:cubicBezTo>
                <a:cubicBezTo>
                  <a:pt x="28170" y="18812"/>
                  <a:pt x="27301" y="17455"/>
                  <a:pt x="27194" y="15919"/>
                </a:cubicBezTo>
                <a:cubicBezTo>
                  <a:pt x="27158" y="15479"/>
                  <a:pt x="27206" y="15014"/>
                  <a:pt x="27396" y="14598"/>
                </a:cubicBezTo>
                <a:cubicBezTo>
                  <a:pt x="27599" y="14181"/>
                  <a:pt x="27956" y="13836"/>
                  <a:pt x="28385" y="13717"/>
                </a:cubicBezTo>
                <a:cubicBezTo>
                  <a:pt x="28498" y="13692"/>
                  <a:pt x="28621" y="13679"/>
                  <a:pt x="28745" y="13679"/>
                </a:cubicBezTo>
                <a:cubicBezTo>
                  <a:pt x="29102" y="13679"/>
                  <a:pt x="29470" y="13791"/>
                  <a:pt x="29647" y="14074"/>
                </a:cubicBezTo>
                <a:lnTo>
                  <a:pt x="29516" y="15502"/>
                </a:lnTo>
                <a:cubicBezTo>
                  <a:pt x="29456" y="16133"/>
                  <a:pt x="29397" y="16776"/>
                  <a:pt x="29516" y="17396"/>
                </a:cubicBezTo>
                <a:cubicBezTo>
                  <a:pt x="29587" y="17788"/>
                  <a:pt x="29742" y="18158"/>
                  <a:pt x="29897" y="18515"/>
                </a:cubicBezTo>
                <a:cubicBezTo>
                  <a:pt x="30230" y="19193"/>
                  <a:pt x="30635" y="19872"/>
                  <a:pt x="31111" y="20467"/>
                </a:cubicBezTo>
                <a:cubicBezTo>
                  <a:pt x="30968" y="19955"/>
                  <a:pt x="31004" y="19396"/>
                  <a:pt x="31194" y="18884"/>
                </a:cubicBezTo>
                <a:cubicBezTo>
                  <a:pt x="31706" y="19217"/>
                  <a:pt x="32028" y="19729"/>
                  <a:pt x="32361" y="20229"/>
                </a:cubicBezTo>
                <a:cubicBezTo>
                  <a:pt x="32683" y="20717"/>
                  <a:pt x="33016" y="21241"/>
                  <a:pt x="33552" y="21491"/>
                </a:cubicBezTo>
                <a:cubicBezTo>
                  <a:pt x="33207" y="20955"/>
                  <a:pt x="33016" y="20324"/>
                  <a:pt x="33016" y="19693"/>
                </a:cubicBezTo>
                <a:cubicBezTo>
                  <a:pt x="33016" y="19455"/>
                  <a:pt x="33040" y="19229"/>
                  <a:pt x="33028" y="18991"/>
                </a:cubicBezTo>
                <a:cubicBezTo>
                  <a:pt x="33016" y="18812"/>
                  <a:pt x="32980" y="18598"/>
                  <a:pt x="32909" y="18443"/>
                </a:cubicBezTo>
                <a:lnTo>
                  <a:pt x="32909" y="18443"/>
                </a:lnTo>
                <a:cubicBezTo>
                  <a:pt x="32980" y="18515"/>
                  <a:pt x="33076" y="18574"/>
                  <a:pt x="33159" y="18622"/>
                </a:cubicBezTo>
                <a:cubicBezTo>
                  <a:pt x="33635" y="18872"/>
                  <a:pt x="34123" y="19110"/>
                  <a:pt x="34600" y="19360"/>
                </a:cubicBezTo>
                <a:cubicBezTo>
                  <a:pt x="34159" y="19050"/>
                  <a:pt x="33980" y="18479"/>
                  <a:pt x="33849" y="17943"/>
                </a:cubicBezTo>
                <a:cubicBezTo>
                  <a:pt x="33707" y="17407"/>
                  <a:pt x="33516" y="16812"/>
                  <a:pt x="33135" y="16431"/>
                </a:cubicBezTo>
                <a:lnTo>
                  <a:pt x="33135" y="16431"/>
                </a:lnTo>
                <a:cubicBezTo>
                  <a:pt x="33312" y="16510"/>
                  <a:pt x="33511" y="16545"/>
                  <a:pt x="33709" y="16545"/>
                </a:cubicBezTo>
                <a:cubicBezTo>
                  <a:pt x="33871" y="16545"/>
                  <a:pt x="34033" y="16522"/>
                  <a:pt x="34183" y="16479"/>
                </a:cubicBezTo>
                <a:cubicBezTo>
                  <a:pt x="33885" y="16276"/>
                  <a:pt x="33635" y="16014"/>
                  <a:pt x="33457" y="15717"/>
                </a:cubicBezTo>
                <a:cubicBezTo>
                  <a:pt x="33266" y="15383"/>
                  <a:pt x="33159" y="15014"/>
                  <a:pt x="32968" y="14693"/>
                </a:cubicBezTo>
                <a:cubicBezTo>
                  <a:pt x="32595" y="14040"/>
                  <a:pt x="31834" y="13603"/>
                  <a:pt x="31086" y="13603"/>
                </a:cubicBezTo>
                <a:cubicBezTo>
                  <a:pt x="30974" y="13603"/>
                  <a:pt x="30863" y="13613"/>
                  <a:pt x="30754" y="13633"/>
                </a:cubicBezTo>
                <a:cubicBezTo>
                  <a:pt x="30385" y="12818"/>
                  <a:pt x="28980" y="12160"/>
                  <a:pt x="28070" y="12160"/>
                </a:cubicBezTo>
                <a:cubicBezTo>
                  <a:pt x="28010" y="12160"/>
                  <a:pt x="27952" y="12163"/>
                  <a:pt x="27896" y="12169"/>
                </a:cubicBezTo>
                <a:cubicBezTo>
                  <a:pt x="27492" y="12216"/>
                  <a:pt x="27122" y="12407"/>
                  <a:pt x="26801" y="12669"/>
                </a:cubicBezTo>
                <a:cubicBezTo>
                  <a:pt x="24348" y="14586"/>
                  <a:pt x="25908" y="18288"/>
                  <a:pt x="26837" y="20598"/>
                </a:cubicBezTo>
                <a:cubicBezTo>
                  <a:pt x="27075" y="21194"/>
                  <a:pt x="27325" y="21801"/>
                  <a:pt x="27444" y="22444"/>
                </a:cubicBezTo>
                <a:cubicBezTo>
                  <a:pt x="27551" y="23087"/>
                  <a:pt x="27539" y="23765"/>
                  <a:pt x="27218" y="24349"/>
                </a:cubicBezTo>
                <a:cubicBezTo>
                  <a:pt x="26706" y="25349"/>
                  <a:pt x="25527" y="25718"/>
                  <a:pt x="24408" y="25849"/>
                </a:cubicBezTo>
                <a:cubicBezTo>
                  <a:pt x="24217" y="25182"/>
                  <a:pt x="23848" y="24551"/>
                  <a:pt x="23336" y="24075"/>
                </a:cubicBezTo>
                <a:cubicBezTo>
                  <a:pt x="22979" y="23742"/>
                  <a:pt x="22562" y="23349"/>
                  <a:pt x="22205" y="23003"/>
                </a:cubicBezTo>
                <a:cubicBezTo>
                  <a:pt x="21955" y="22765"/>
                  <a:pt x="21681" y="22551"/>
                  <a:pt x="21384" y="22349"/>
                </a:cubicBezTo>
                <a:cubicBezTo>
                  <a:pt x="21205" y="22229"/>
                  <a:pt x="21026" y="22134"/>
                  <a:pt x="20884" y="21979"/>
                </a:cubicBezTo>
                <a:cubicBezTo>
                  <a:pt x="20634" y="21729"/>
                  <a:pt x="20491" y="21372"/>
                  <a:pt x="20526" y="21015"/>
                </a:cubicBezTo>
                <a:cubicBezTo>
                  <a:pt x="20550" y="20658"/>
                  <a:pt x="20753" y="20313"/>
                  <a:pt x="21026" y="20110"/>
                </a:cubicBezTo>
                <a:cubicBezTo>
                  <a:pt x="21110" y="20051"/>
                  <a:pt x="21193" y="20003"/>
                  <a:pt x="21288" y="20003"/>
                </a:cubicBezTo>
                <a:cubicBezTo>
                  <a:pt x="21360" y="20003"/>
                  <a:pt x="21419" y="20051"/>
                  <a:pt x="21479" y="20074"/>
                </a:cubicBezTo>
                <a:cubicBezTo>
                  <a:pt x="21908" y="20348"/>
                  <a:pt x="22205" y="20836"/>
                  <a:pt x="22217" y="21360"/>
                </a:cubicBezTo>
                <a:cubicBezTo>
                  <a:pt x="22443" y="20979"/>
                  <a:pt x="22681" y="20622"/>
                  <a:pt x="22931" y="20265"/>
                </a:cubicBezTo>
                <a:cubicBezTo>
                  <a:pt x="23205" y="19884"/>
                  <a:pt x="23515" y="19491"/>
                  <a:pt x="23920" y="19253"/>
                </a:cubicBezTo>
                <a:cubicBezTo>
                  <a:pt x="24214" y="19085"/>
                  <a:pt x="24551" y="18916"/>
                  <a:pt x="24866" y="18916"/>
                </a:cubicBezTo>
                <a:cubicBezTo>
                  <a:pt x="24996" y="18916"/>
                  <a:pt x="25123" y="18945"/>
                  <a:pt x="25241" y="19015"/>
                </a:cubicBezTo>
                <a:cubicBezTo>
                  <a:pt x="24836" y="18586"/>
                  <a:pt x="24741" y="17967"/>
                  <a:pt x="24658" y="17372"/>
                </a:cubicBezTo>
                <a:cubicBezTo>
                  <a:pt x="24563" y="16479"/>
                  <a:pt x="24479" y="15586"/>
                  <a:pt x="24420" y="14669"/>
                </a:cubicBezTo>
                <a:cubicBezTo>
                  <a:pt x="24408" y="14467"/>
                  <a:pt x="24396" y="14276"/>
                  <a:pt x="24467" y="14074"/>
                </a:cubicBezTo>
                <a:cubicBezTo>
                  <a:pt x="24536" y="13891"/>
                  <a:pt x="24726" y="13752"/>
                  <a:pt x="24909" y="13752"/>
                </a:cubicBezTo>
                <a:cubicBezTo>
                  <a:pt x="24917" y="13752"/>
                  <a:pt x="24924" y="13752"/>
                  <a:pt x="24932" y="13752"/>
                </a:cubicBezTo>
                <a:cubicBezTo>
                  <a:pt x="25122" y="13764"/>
                  <a:pt x="25253" y="13895"/>
                  <a:pt x="25372" y="14062"/>
                </a:cubicBezTo>
                <a:cubicBezTo>
                  <a:pt x="25360" y="13717"/>
                  <a:pt x="25313" y="13383"/>
                  <a:pt x="25313" y="13038"/>
                </a:cubicBezTo>
                <a:cubicBezTo>
                  <a:pt x="25301" y="12216"/>
                  <a:pt x="25825" y="11490"/>
                  <a:pt x="26313" y="10823"/>
                </a:cubicBezTo>
                <a:cubicBezTo>
                  <a:pt x="26372" y="10728"/>
                  <a:pt x="26444" y="10621"/>
                  <a:pt x="26551" y="10585"/>
                </a:cubicBezTo>
                <a:cubicBezTo>
                  <a:pt x="26658" y="10538"/>
                  <a:pt x="26765" y="10538"/>
                  <a:pt x="26884" y="10538"/>
                </a:cubicBezTo>
                <a:lnTo>
                  <a:pt x="27492" y="10538"/>
                </a:lnTo>
                <a:cubicBezTo>
                  <a:pt x="27075" y="10311"/>
                  <a:pt x="26789" y="9907"/>
                  <a:pt x="26622" y="9466"/>
                </a:cubicBezTo>
                <a:cubicBezTo>
                  <a:pt x="26480" y="9037"/>
                  <a:pt x="26325" y="8442"/>
                  <a:pt x="26289" y="7978"/>
                </a:cubicBezTo>
                <a:lnTo>
                  <a:pt x="26289" y="7978"/>
                </a:lnTo>
                <a:cubicBezTo>
                  <a:pt x="26460" y="8019"/>
                  <a:pt x="26636" y="8039"/>
                  <a:pt x="26814" y="8039"/>
                </a:cubicBezTo>
                <a:cubicBezTo>
                  <a:pt x="27145" y="8039"/>
                  <a:pt x="27479" y="7971"/>
                  <a:pt x="27789" y="7847"/>
                </a:cubicBezTo>
                <a:cubicBezTo>
                  <a:pt x="27313" y="7692"/>
                  <a:pt x="26920" y="7370"/>
                  <a:pt x="26622" y="6978"/>
                </a:cubicBezTo>
                <a:cubicBezTo>
                  <a:pt x="26313" y="6597"/>
                  <a:pt x="26122" y="6037"/>
                  <a:pt x="25896" y="5608"/>
                </a:cubicBezTo>
                <a:lnTo>
                  <a:pt x="25896" y="5608"/>
                </a:lnTo>
                <a:cubicBezTo>
                  <a:pt x="25907" y="5609"/>
                  <a:pt x="25918" y="5609"/>
                  <a:pt x="25928" y="5609"/>
                </a:cubicBezTo>
                <a:cubicBezTo>
                  <a:pt x="26321" y="5609"/>
                  <a:pt x="26679" y="5400"/>
                  <a:pt x="27015" y="5180"/>
                </a:cubicBezTo>
                <a:cubicBezTo>
                  <a:pt x="27218" y="5049"/>
                  <a:pt x="27420" y="4870"/>
                  <a:pt x="27432" y="4632"/>
                </a:cubicBezTo>
                <a:cubicBezTo>
                  <a:pt x="27087" y="4573"/>
                  <a:pt x="26730" y="4632"/>
                  <a:pt x="26408" y="4537"/>
                </a:cubicBezTo>
                <a:cubicBezTo>
                  <a:pt x="26206" y="4489"/>
                  <a:pt x="26015" y="4406"/>
                  <a:pt x="25837" y="4299"/>
                </a:cubicBezTo>
                <a:cubicBezTo>
                  <a:pt x="24896" y="3799"/>
                  <a:pt x="23670" y="3322"/>
                  <a:pt x="23312" y="2322"/>
                </a:cubicBezTo>
                <a:cubicBezTo>
                  <a:pt x="23098" y="1727"/>
                  <a:pt x="22860" y="1096"/>
                  <a:pt x="22372" y="715"/>
                </a:cubicBezTo>
                <a:cubicBezTo>
                  <a:pt x="22158" y="548"/>
                  <a:pt x="21943" y="441"/>
                  <a:pt x="21705" y="346"/>
                </a:cubicBezTo>
                <a:cubicBezTo>
                  <a:pt x="21407" y="227"/>
                  <a:pt x="20955" y="108"/>
                  <a:pt x="206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5"/>
          <p:cNvSpPr/>
          <p:nvPr/>
        </p:nvSpPr>
        <p:spPr>
          <a:xfrm>
            <a:off x="75615" y="1606012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5"/>
          <p:cNvSpPr/>
          <p:nvPr/>
        </p:nvSpPr>
        <p:spPr>
          <a:xfrm>
            <a:off x="90053" y="2720833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5"/>
          <p:cNvSpPr/>
          <p:nvPr/>
        </p:nvSpPr>
        <p:spPr>
          <a:xfrm>
            <a:off x="309893" y="2876506"/>
            <a:ext cx="361265" cy="483939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5"/>
          <p:cNvSpPr/>
          <p:nvPr/>
        </p:nvSpPr>
        <p:spPr>
          <a:xfrm>
            <a:off x="257706" y="1836001"/>
            <a:ext cx="361217" cy="335322"/>
          </a:xfrm>
          <a:custGeom>
            <a:avLst/>
            <a:gdLst/>
            <a:ahLst/>
            <a:cxnLst/>
            <a:rect l="l" t="t" r="r" b="b"/>
            <a:pathLst>
              <a:path w="38458" h="35701" extrusionOk="0">
                <a:moveTo>
                  <a:pt x="8182" y="1"/>
                </a:moveTo>
                <a:cubicBezTo>
                  <a:pt x="7807" y="1"/>
                  <a:pt x="7425" y="59"/>
                  <a:pt x="7073" y="161"/>
                </a:cubicBezTo>
                <a:cubicBezTo>
                  <a:pt x="6121" y="434"/>
                  <a:pt x="5287" y="958"/>
                  <a:pt x="4370" y="1280"/>
                </a:cubicBezTo>
                <a:cubicBezTo>
                  <a:pt x="3916" y="1443"/>
                  <a:pt x="3409" y="1546"/>
                  <a:pt x="2919" y="1546"/>
                </a:cubicBezTo>
                <a:cubicBezTo>
                  <a:pt x="2408" y="1546"/>
                  <a:pt x="1914" y="1434"/>
                  <a:pt x="1513" y="1161"/>
                </a:cubicBezTo>
                <a:lnTo>
                  <a:pt x="1513" y="1161"/>
                </a:lnTo>
                <a:cubicBezTo>
                  <a:pt x="2001" y="2125"/>
                  <a:pt x="2846" y="3018"/>
                  <a:pt x="4037" y="3220"/>
                </a:cubicBezTo>
                <a:cubicBezTo>
                  <a:pt x="3513" y="4387"/>
                  <a:pt x="2299" y="5375"/>
                  <a:pt x="953" y="5816"/>
                </a:cubicBezTo>
                <a:cubicBezTo>
                  <a:pt x="1965" y="6078"/>
                  <a:pt x="3037" y="6173"/>
                  <a:pt x="4096" y="6209"/>
                </a:cubicBezTo>
                <a:cubicBezTo>
                  <a:pt x="4263" y="6209"/>
                  <a:pt x="4454" y="6209"/>
                  <a:pt x="4585" y="6137"/>
                </a:cubicBezTo>
                <a:lnTo>
                  <a:pt x="4585" y="6137"/>
                </a:lnTo>
                <a:cubicBezTo>
                  <a:pt x="3811" y="6983"/>
                  <a:pt x="3513" y="8257"/>
                  <a:pt x="2918" y="9233"/>
                </a:cubicBezTo>
                <a:cubicBezTo>
                  <a:pt x="2322" y="10197"/>
                  <a:pt x="1429" y="11114"/>
                  <a:pt x="215" y="11352"/>
                </a:cubicBezTo>
                <a:cubicBezTo>
                  <a:pt x="724" y="11496"/>
                  <a:pt x="1249" y="11567"/>
                  <a:pt x="1768" y="11567"/>
                </a:cubicBezTo>
                <a:cubicBezTo>
                  <a:pt x="2974" y="11567"/>
                  <a:pt x="4154" y="11184"/>
                  <a:pt x="5061" y="10436"/>
                </a:cubicBezTo>
                <a:lnTo>
                  <a:pt x="5061" y="10436"/>
                </a:lnTo>
                <a:cubicBezTo>
                  <a:pt x="4835" y="12186"/>
                  <a:pt x="4573" y="14019"/>
                  <a:pt x="3799" y="15627"/>
                </a:cubicBezTo>
                <a:cubicBezTo>
                  <a:pt x="3013" y="17246"/>
                  <a:pt x="1739" y="18734"/>
                  <a:pt x="1" y="19591"/>
                </a:cubicBezTo>
                <a:cubicBezTo>
                  <a:pt x="156" y="19602"/>
                  <a:pt x="309" y="19607"/>
                  <a:pt x="461" y="19607"/>
                </a:cubicBezTo>
                <a:cubicBezTo>
                  <a:pt x="2345" y="19607"/>
                  <a:pt x="3953" y="18802"/>
                  <a:pt x="5275" y="17567"/>
                </a:cubicBezTo>
                <a:cubicBezTo>
                  <a:pt x="6704" y="16222"/>
                  <a:pt x="7609" y="14496"/>
                  <a:pt x="8311" y="12769"/>
                </a:cubicBezTo>
                <a:lnTo>
                  <a:pt x="8311" y="12769"/>
                </a:lnTo>
                <a:cubicBezTo>
                  <a:pt x="8383" y="14793"/>
                  <a:pt x="8264" y="16829"/>
                  <a:pt x="7514" y="18758"/>
                </a:cubicBezTo>
                <a:cubicBezTo>
                  <a:pt x="6775" y="20675"/>
                  <a:pt x="5406" y="22449"/>
                  <a:pt x="3442" y="23485"/>
                </a:cubicBezTo>
                <a:cubicBezTo>
                  <a:pt x="3478" y="23485"/>
                  <a:pt x="3514" y="23486"/>
                  <a:pt x="3551" y="23486"/>
                </a:cubicBezTo>
                <a:cubicBezTo>
                  <a:pt x="6258" y="23486"/>
                  <a:pt x="8700" y="21743"/>
                  <a:pt x="10169" y="19734"/>
                </a:cubicBezTo>
                <a:cubicBezTo>
                  <a:pt x="11657" y="17698"/>
                  <a:pt x="12419" y="15317"/>
                  <a:pt x="13514" y="13103"/>
                </a:cubicBezTo>
                <a:lnTo>
                  <a:pt x="13514" y="13103"/>
                </a:lnTo>
                <a:cubicBezTo>
                  <a:pt x="13633" y="14198"/>
                  <a:pt x="13633" y="15329"/>
                  <a:pt x="13348" y="16413"/>
                </a:cubicBezTo>
                <a:cubicBezTo>
                  <a:pt x="13110" y="17329"/>
                  <a:pt x="12812" y="18222"/>
                  <a:pt x="12455" y="19080"/>
                </a:cubicBezTo>
                <a:cubicBezTo>
                  <a:pt x="13729" y="18544"/>
                  <a:pt x="14645" y="17758"/>
                  <a:pt x="15455" y="16734"/>
                </a:cubicBezTo>
                <a:cubicBezTo>
                  <a:pt x="16253" y="15698"/>
                  <a:pt x="16836" y="14567"/>
                  <a:pt x="17420" y="13436"/>
                </a:cubicBezTo>
                <a:cubicBezTo>
                  <a:pt x="17443" y="14186"/>
                  <a:pt x="17598" y="15008"/>
                  <a:pt x="17622" y="15758"/>
                </a:cubicBezTo>
                <a:cubicBezTo>
                  <a:pt x="17658" y="16317"/>
                  <a:pt x="17670" y="16877"/>
                  <a:pt x="17384" y="17365"/>
                </a:cubicBezTo>
                <a:cubicBezTo>
                  <a:pt x="17146" y="17806"/>
                  <a:pt x="16717" y="18115"/>
                  <a:pt x="16265" y="18365"/>
                </a:cubicBezTo>
                <a:cubicBezTo>
                  <a:pt x="15479" y="18829"/>
                  <a:pt x="14622" y="19187"/>
                  <a:pt x="13848" y="19627"/>
                </a:cubicBezTo>
                <a:cubicBezTo>
                  <a:pt x="13062" y="20092"/>
                  <a:pt x="12324" y="20687"/>
                  <a:pt x="12002" y="21461"/>
                </a:cubicBezTo>
                <a:cubicBezTo>
                  <a:pt x="12038" y="21460"/>
                  <a:pt x="12074" y="21459"/>
                  <a:pt x="12110" y="21459"/>
                </a:cubicBezTo>
                <a:cubicBezTo>
                  <a:pt x="12504" y="21459"/>
                  <a:pt x="12905" y="21519"/>
                  <a:pt x="13276" y="21639"/>
                </a:cubicBezTo>
                <a:cubicBezTo>
                  <a:pt x="12252" y="23378"/>
                  <a:pt x="10895" y="25092"/>
                  <a:pt x="9228" y="26402"/>
                </a:cubicBezTo>
                <a:cubicBezTo>
                  <a:pt x="8978" y="26116"/>
                  <a:pt x="8621" y="25854"/>
                  <a:pt x="8371" y="25568"/>
                </a:cubicBezTo>
                <a:cubicBezTo>
                  <a:pt x="8252" y="25437"/>
                  <a:pt x="8109" y="25306"/>
                  <a:pt x="7954" y="25223"/>
                </a:cubicBezTo>
                <a:cubicBezTo>
                  <a:pt x="7819" y="25172"/>
                  <a:pt x="7672" y="25158"/>
                  <a:pt x="7525" y="25158"/>
                </a:cubicBezTo>
                <a:cubicBezTo>
                  <a:pt x="7465" y="25158"/>
                  <a:pt x="7406" y="25160"/>
                  <a:pt x="7347" y="25164"/>
                </a:cubicBezTo>
                <a:cubicBezTo>
                  <a:pt x="5894" y="25318"/>
                  <a:pt x="4632" y="26390"/>
                  <a:pt x="4406" y="27652"/>
                </a:cubicBezTo>
                <a:cubicBezTo>
                  <a:pt x="4567" y="27182"/>
                  <a:pt x="5212" y="26889"/>
                  <a:pt x="5770" y="26889"/>
                </a:cubicBezTo>
                <a:cubicBezTo>
                  <a:pt x="5792" y="26889"/>
                  <a:pt x="5813" y="26889"/>
                  <a:pt x="5835" y="26890"/>
                </a:cubicBezTo>
                <a:cubicBezTo>
                  <a:pt x="6418" y="26926"/>
                  <a:pt x="6954" y="27223"/>
                  <a:pt x="7347" y="27604"/>
                </a:cubicBezTo>
                <a:cubicBezTo>
                  <a:pt x="6537" y="27938"/>
                  <a:pt x="6001" y="28545"/>
                  <a:pt x="5978" y="29319"/>
                </a:cubicBezTo>
                <a:cubicBezTo>
                  <a:pt x="5942" y="30093"/>
                  <a:pt x="6287" y="30855"/>
                  <a:pt x="6728" y="31533"/>
                </a:cubicBezTo>
                <a:cubicBezTo>
                  <a:pt x="6787" y="31176"/>
                  <a:pt x="6835" y="30807"/>
                  <a:pt x="6894" y="30438"/>
                </a:cubicBezTo>
                <a:cubicBezTo>
                  <a:pt x="6930" y="30259"/>
                  <a:pt x="6954" y="30069"/>
                  <a:pt x="7085" y="29926"/>
                </a:cubicBezTo>
                <a:cubicBezTo>
                  <a:pt x="7192" y="29831"/>
                  <a:pt x="7359" y="29783"/>
                  <a:pt x="7502" y="29736"/>
                </a:cubicBezTo>
                <a:cubicBezTo>
                  <a:pt x="7847" y="29617"/>
                  <a:pt x="8145" y="29426"/>
                  <a:pt x="8395" y="29176"/>
                </a:cubicBezTo>
                <a:cubicBezTo>
                  <a:pt x="8764" y="28795"/>
                  <a:pt x="9049" y="28283"/>
                  <a:pt x="9621" y="28164"/>
                </a:cubicBezTo>
                <a:cubicBezTo>
                  <a:pt x="9621" y="28950"/>
                  <a:pt x="9692" y="29748"/>
                  <a:pt x="9883" y="30521"/>
                </a:cubicBezTo>
                <a:cubicBezTo>
                  <a:pt x="9942" y="30783"/>
                  <a:pt x="10038" y="31045"/>
                  <a:pt x="10288" y="31164"/>
                </a:cubicBezTo>
                <a:cubicBezTo>
                  <a:pt x="10752" y="30581"/>
                  <a:pt x="11228" y="29962"/>
                  <a:pt x="11228" y="29259"/>
                </a:cubicBezTo>
                <a:cubicBezTo>
                  <a:pt x="11228" y="28735"/>
                  <a:pt x="10966" y="28224"/>
                  <a:pt x="11074" y="27712"/>
                </a:cubicBezTo>
                <a:cubicBezTo>
                  <a:pt x="11127" y="27443"/>
                  <a:pt x="11424" y="27203"/>
                  <a:pt x="11735" y="27203"/>
                </a:cubicBezTo>
                <a:cubicBezTo>
                  <a:pt x="11769" y="27203"/>
                  <a:pt x="11802" y="27206"/>
                  <a:pt x="11836" y="27211"/>
                </a:cubicBezTo>
                <a:cubicBezTo>
                  <a:pt x="12169" y="27271"/>
                  <a:pt x="12431" y="27473"/>
                  <a:pt x="12717" y="27640"/>
                </a:cubicBezTo>
                <a:cubicBezTo>
                  <a:pt x="12935" y="27773"/>
                  <a:pt x="13199" y="27891"/>
                  <a:pt x="13466" y="27891"/>
                </a:cubicBezTo>
                <a:cubicBezTo>
                  <a:pt x="13534" y="27891"/>
                  <a:pt x="13602" y="27883"/>
                  <a:pt x="13669" y="27866"/>
                </a:cubicBezTo>
                <a:cubicBezTo>
                  <a:pt x="13919" y="27783"/>
                  <a:pt x="14086" y="27581"/>
                  <a:pt x="14300" y="27462"/>
                </a:cubicBezTo>
                <a:cubicBezTo>
                  <a:pt x="14443" y="27385"/>
                  <a:pt x="14606" y="27350"/>
                  <a:pt x="14768" y="27350"/>
                </a:cubicBezTo>
                <a:cubicBezTo>
                  <a:pt x="14985" y="27350"/>
                  <a:pt x="15202" y="27412"/>
                  <a:pt x="15372" y="27521"/>
                </a:cubicBezTo>
                <a:cubicBezTo>
                  <a:pt x="15134" y="27235"/>
                  <a:pt x="15324" y="26711"/>
                  <a:pt x="15038" y="26438"/>
                </a:cubicBezTo>
                <a:cubicBezTo>
                  <a:pt x="14907" y="26295"/>
                  <a:pt x="14693" y="26235"/>
                  <a:pt x="14503" y="26199"/>
                </a:cubicBezTo>
                <a:cubicBezTo>
                  <a:pt x="13800" y="26033"/>
                  <a:pt x="13098" y="25902"/>
                  <a:pt x="12383" y="25807"/>
                </a:cubicBezTo>
                <a:cubicBezTo>
                  <a:pt x="13050" y="24687"/>
                  <a:pt x="14038" y="23580"/>
                  <a:pt x="15217" y="22842"/>
                </a:cubicBezTo>
                <a:cubicBezTo>
                  <a:pt x="15372" y="23140"/>
                  <a:pt x="15526" y="23425"/>
                  <a:pt x="15753" y="23699"/>
                </a:cubicBezTo>
                <a:cubicBezTo>
                  <a:pt x="16324" y="22782"/>
                  <a:pt x="16955" y="21913"/>
                  <a:pt x="17646" y="21056"/>
                </a:cubicBezTo>
                <a:lnTo>
                  <a:pt x="17646" y="21056"/>
                </a:lnTo>
                <a:cubicBezTo>
                  <a:pt x="17622" y="21449"/>
                  <a:pt x="17658" y="21866"/>
                  <a:pt x="17622" y="22235"/>
                </a:cubicBezTo>
                <a:cubicBezTo>
                  <a:pt x="17610" y="22520"/>
                  <a:pt x="17598" y="22830"/>
                  <a:pt x="17443" y="23080"/>
                </a:cubicBezTo>
                <a:cubicBezTo>
                  <a:pt x="17205" y="23532"/>
                  <a:pt x="16646" y="23782"/>
                  <a:pt x="16134" y="23997"/>
                </a:cubicBezTo>
                <a:cubicBezTo>
                  <a:pt x="16610" y="24330"/>
                  <a:pt x="17134" y="24652"/>
                  <a:pt x="17705" y="24854"/>
                </a:cubicBezTo>
                <a:cubicBezTo>
                  <a:pt x="17533" y="25297"/>
                  <a:pt x="16998" y="25589"/>
                  <a:pt x="16473" y="25589"/>
                </a:cubicBezTo>
                <a:cubicBezTo>
                  <a:pt x="16307" y="25589"/>
                  <a:pt x="16143" y="25560"/>
                  <a:pt x="15991" y="25497"/>
                </a:cubicBezTo>
                <a:lnTo>
                  <a:pt x="15991" y="25497"/>
                </a:lnTo>
                <a:cubicBezTo>
                  <a:pt x="16158" y="26152"/>
                  <a:pt x="16777" y="26759"/>
                  <a:pt x="17491" y="27009"/>
                </a:cubicBezTo>
                <a:cubicBezTo>
                  <a:pt x="16655" y="28036"/>
                  <a:pt x="15198" y="28733"/>
                  <a:pt x="13780" y="28733"/>
                </a:cubicBezTo>
                <a:cubicBezTo>
                  <a:pt x="13603" y="28733"/>
                  <a:pt x="13427" y="28722"/>
                  <a:pt x="13252" y="28700"/>
                </a:cubicBezTo>
                <a:lnTo>
                  <a:pt x="13252" y="28700"/>
                </a:lnTo>
                <a:cubicBezTo>
                  <a:pt x="13965" y="29201"/>
                  <a:pt x="14898" y="29468"/>
                  <a:pt x="15822" y="29468"/>
                </a:cubicBezTo>
                <a:cubicBezTo>
                  <a:pt x="16149" y="29468"/>
                  <a:pt x="16474" y="29435"/>
                  <a:pt x="16789" y="29367"/>
                </a:cubicBezTo>
                <a:lnTo>
                  <a:pt x="16789" y="29367"/>
                </a:lnTo>
                <a:cubicBezTo>
                  <a:pt x="16408" y="30248"/>
                  <a:pt x="15562" y="30962"/>
                  <a:pt x="14503" y="31057"/>
                </a:cubicBezTo>
                <a:cubicBezTo>
                  <a:pt x="14325" y="31076"/>
                  <a:pt x="14147" y="31081"/>
                  <a:pt x="13970" y="31081"/>
                </a:cubicBezTo>
                <a:cubicBezTo>
                  <a:pt x="13809" y="31081"/>
                  <a:pt x="13649" y="31077"/>
                  <a:pt x="13489" y="31077"/>
                </a:cubicBezTo>
                <a:cubicBezTo>
                  <a:pt x="13270" y="31077"/>
                  <a:pt x="13052" y="31084"/>
                  <a:pt x="12836" y="31117"/>
                </a:cubicBezTo>
                <a:cubicBezTo>
                  <a:pt x="11657" y="31319"/>
                  <a:pt x="10824" y="32224"/>
                  <a:pt x="10276" y="33165"/>
                </a:cubicBezTo>
                <a:cubicBezTo>
                  <a:pt x="10609" y="32724"/>
                  <a:pt x="11466" y="32700"/>
                  <a:pt x="12038" y="32665"/>
                </a:cubicBezTo>
                <a:cubicBezTo>
                  <a:pt x="12069" y="32664"/>
                  <a:pt x="12101" y="32664"/>
                  <a:pt x="12132" y="32664"/>
                </a:cubicBezTo>
                <a:cubicBezTo>
                  <a:pt x="12695" y="32664"/>
                  <a:pt x="13248" y="32760"/>
                  <a:pt x="13812" y="32760"/>
                </a:cubicBezTo>
                <a:cubicBezTo>
                  <a:pt x="13844" y="32760"/>
                  <a:pt x="13876" y="32761"/>
                  <a:pt x="13908" y="32761"/>
                </a:cubicBezTo>
                <a:cubicBezTo>
                  <a:pt x="15244" y="32761"/>
                  <a:pt x="16561" y="32275"/>
                  <a:pt x="17491" y="31438"/>
                </a:cubicBezTo>
                <a:lnTo>
                  <a:pt x="17491" y="31438"/>
                </a:lnTo>
                <a:cubicBezTo>
                  <a:pt x="16920" y="32153"/>
                  <a:pt x="16181" y="32712"/>
                  <a:pt x="15372" y="33224"/>
                </a:cubicBezTo>
                <a:cubicBezTo>
                  <a:pt x="14807" y="33572"/>
                  <a:pt x="14172" y="33949"/>
                  <a:pt x="13505" y="33949"/>
                </a:cubicBezTo>
                <a:cubicBezTo>
                  <a:pt x="13441" y="33949"/>
                  <a:pt x="13376" y="33946"/>
                  <a:pt x="13312" y="33938"/>
                </a:cubicBezTo>
                <a:lnTo>
                  <a:pt x="13312" y="33938"/>
                </a:lnTo>
                <a:cubicBezTo>
                  <a:pt x="13722" y="34081"/>
                  <a:pt x="14164" y="34156"/>
                  <a:pt x="14605" y="34156"/>
                </a:cubicBezTo>
                <a:cubicBezTo>
                  <a:pt x="15009" y="34156"/>
                  <a:pt x="15413" y="34093"/>
                  <a:pt x="15788" y="33962"/>
                </a:cubicBezTo>
                <a:cubicBezTo>
                  <a:pt x="16777" y="33617"/>
                  <a:pt x="17515" y="32891"/>
                  <a:pt x="18217" y="32188"/>
                </a:cubicBezTo>
                <a:cubicBezTo>
                  <a:pt x="18277" y="32819"/>
                  <a:pt x="18372" y="33438"/>
                  <a:pt x="18551" y="34058"/>
                </a:cubicBezTo>
                <a:cubicBezTo>
                  <a:pt x="18729" y="34665"/>
                  <a:pt x="18908" y="35260"/>
                  <a:pt x="19408" y="35701"/>
                </a:cubicBezTo>
                <a:cubicBezTo>
                  <a:pt x="19920" y="35260"/>
                  <a:pt x="19813" y="34665"/>
                  <a:pt x="19991" y="34058"/>
                </a:cubicBezTo>
                <a:cubicBezTo>
                  <a:pt x="20170" y="33438"/>
                  <a:pt x="20253" y="32819"/>
                  <a:pt x="20313" y="32188"/>
                </a:cubicBezTo>
                <a:cubicBezTo>
                  <a:pt x="21015" y="32891"/>
                  <a:pt x="21765" y="33617"/>
                  <a:pt x="22742" y="33962"/>
                </a:cubicBezTo>
                <a:cubicBezTo>
                  <a:pt x="23126" y="34096"/>
                  <a:pt x="23545" y="34165"/>
                  <a:pt x="23964" y="34165"/>
                </a:cubicBezTo>
                <a:cubicBezTo>
                  <a:pt x="24400" y="34165"/>
                  <a:pt x="24835" y="34090"/>
                  <a:pt x="25230" y="33938"/>
                </a:cubicBezTo>
                <a:lnTo>
                  <a:pt x="25230" y="33938"/>
                </a:lnTo>
                <a:cubicBezTo>
                  <a:pt x="25163" y="33946"/>
                  <a:pt x="25097" y="33949"/>
                  <a:pt x="25032" y="33949"/>
                </a:cubicBezTo>
                <a:cubicBezTo>
                  <a:pt x="24346" y="33949"/>
                  <a:pt x="23713" y="33572"/>
                  <a:pt x="23158" y="33224"/>
                </a:cubicBezTo>
                <a:cubicBezTo>
                  <a:pt x="22361" y="32712"/>
                  <a:pt x="21599" y="32153"/>
                  <a:pt x="21051" y="31438"/>
                </a:cubicBezTo>
                <a:lnTo>
                  <a:pt x="21051" y="31438"/>
                </a:lnTo>
                <a:cubicBezTo>
                  <a:pt x="21981" y="32275"/>
                  <a:pt x="23309" y="32761"/>
                  <a:pt x="24624" y="32761"/>
                </a:cubicBezTo>
                <a:cubicBezTo>
                  <a:pt x="24655" y="32761"/>
                  <a:pt x="24687" y="32760"/>
                  <a:pt x="24718" y="32760"/>
                </a:cubicBezTo>
                <a:cubicBezTo>
                  <a:pt x="25254" y="32749"/>
                  <a:pt x="25781" y="32661"/>
                  <a:pt x="26315" y="32661"/>
                </a:cubicBezTo>
                <a:cubicBezTo>
                  <a:pt x="26374" y="32661"/>
                  <a:pt x="26433" y="32662"/>
                  <a:pt x="26492" y="32665"/>
                </a:cubicBezTo>
                <a:cubicBezTo>
                  <a:pt x="27087" y="32688"/>
                  <a:pt x="27921" y="32724"/>
                  <a:pt x="28266" y="33165"/>
                </a:cubicBezTo>
                <a:cubicBezTo>
                  <a:pt x="27718" y="32236"/>
                  <a:pt x="26885" y="31319"/>
                  <a:pt x="25706" y="31117"/>
                </a:cubicBezTo>
                <a:cubicBezTo>
                  <a:pt x="25464" y="31080"/>
                  <a:pt x="25217" y="31073"/>
                  <a:pt x="24970" y="31073"/>
                </a:cubicBezTo>
                <a:cubicBezTo>
                  <a:pt x="24832" y="31073"/>
                  <a:pt x="24694" y="31075"/>
                  <a:pt x="24557" y="31075"/>
                </a:cubicBezTo>
                <a:cubicBezTo>
                  <a:pt x="24383" y="31075"/>
                  <a:pt x="24210" y="31072"/>
                  <a:pt x="24039" y="31057"/>
                </a:cubicBezTo>
                <a:cubicBezTo>
                  <a:pt x="22980" y="30962"/>
                  <a:pt x="22134" y="30248"/>
                  <a:pt x="21742" y="29367"/>
                </a:cubicBezTo>
                <a:lnTo>
                  <a:pt x="21742" y="29367"/>
                </a:lnTo>
                <a:cubicBezTo>
                  <a:pt x="22059" y="29435"/>
                  <a:pt x="22387" y="29468"/>
                  <a:pt x="22716" y="29468"/>
                </a:cubicBezTo>
                <a:cubicBezTo>
                  <a:pt x="23644" y="29468"/>
                  <a:pt x="24577" y="29201"/>
                  <a:pt x="25290" y="28700"/>
                </a:cubicBezTo>
                <a:lnTo>
                  <a:pt x="25290" y="28700"/>
                </a:lnTo>
                <a:cubicBezTo>
                  <a:pt x="25119" y="28720"/>
                  <a:pt x="24947" y="28730"/>
                  <a:pt x="24774" y="28730"/>
                </a:cubicBezTo>
                <a:cubicBezTo>
                  <a:pt x="23334" y="28730"/>
                  <a:pt x="21870" y="28040"/>
                  <a:pt x="21051" y="27009"/>
                </a:cubicBezTo>
                <a:cubicBezTo>
                  <a:pt x="21765" y="26771"/>
                  <a:pt x="22384" y="26164"/>
                  <a:pt x="22551" y="25497"/>
                </a:cubicBezTo>
                <a:lnTo>
                  <a:pt x="22551" y="25497"/>
                </a:lnTo>
                <a:cubicBezTo>
                  <a:pt x="22397" y="25560"/>
                  <a:pt x="22231" y="25589"/>
                  <a:pt x="22065" y="25589"/>
                </a:cubicBezTo>
                <a:cubicBezTo>
                  <a:pt x="21542" y="25589"/>
                  <a:pt x="21018" y="25297"/>
                  <a:pt x="20837" y="24854"/>
                </a:cubicBezTo>
                <a:cubicBezTo>
                  <a:pt x="21408" y="24652"/>
                  <a:pt x="21920" y="24330"/>
                  <a:pt x="22396" y="23997"/>
                </a:cubicBezTo>
                <a:cubicBezTo>
                  <a:pt x="21884" y="23782"/>
                  <a:pt x="21325" y="23532"/>
                  <a:pt x="21087" y="23080"/>
                </a:cubicBezTo>
                <a:cubicBezTo>
                  <a:pt x="20944" y="22818"/>
                  <a:pt x="20932" y="22520"/>
                  <a:pt x="20908" y="22235"/>
                </a:cubicBezTo>
                <a:cubicBezTo>
                  <a:pt x="20896" y="21854"/>
                  <a:pt x="20932" y="21437"/>
                  <a:pt x="20896" y="21056"/>
                </a:cubicBezTo>
                <a:lnTo>
                  <a:pt x="20896" y="21056"/>
                </a:lnTo>
                <a:cubicBezTo>
                  <a:pt x="21587" y="21913"/>
                  <a:pt x="22206" y="22782"/>
                  <a:pt x="22789" y="23699"/>
                </a:cubicBezTo>
                <a:cubicBezTo>
                  <a:pt x="23016" y="23425"/>
                  <a:pt x="23158" y="23140"/>
                  <a:pt x="23325" y="22842"/>
                </a:cubicBezTo>
                <a:cubicBezTo>
                  <a:pt x="24504" y="23580"/>
                  <a:pt x="25480" y="24675"/>
                  <a:pt x="26147" y="25807"/>
                </a:cubicBezTo>
                <a:cubicBezTo>
                  <a:pt x="25432" y="25902"/>
                  <a:pt x="24742" y="26033"/>
                  <a:pt x="24039" y="26199"/>
                </a:cubicBezTo>
                <a:cubicBezTo>
                  <a:pt x="23849" y="26235"/>
                  <a:pt x="23635" y="26295"/>
                  <a:pt x="23504" y="26438"/>
                </a:cubicBezTo>
                <a:cubicBezTo>
                  <a:pt x="23218" y="26711"/>
                  <a:pt x="23385" y="27235"/>
                  <a:pt x="23158" y="27521"/>
                </a:cubicBezTo>
                <a:cubicBezTo>
                  <a:pt x="23323" y="27403"/>
                  <a:pt x="23535" y="27342"/>
                  <a:pt x="23746" y="27342"/>
                </a:cubicBezTo>
                <a:cubicBezTo>
                  <a:pt x="23916" y="27342"/>
                  <a:pt x="24086" y="27382"/>
                  <a:pt x="24230" y="27462"/>
                </a:cubicBezTo>
                <a:cubicBezTo>
                  <a:pt x="24456" y="27581"/>
                  <a:pt x="24623" y="27783"/>
                  <a:pt x="24873" y="27866"/>
                </a:cubicBezTo>
                <a:cubicBezTo>
                  <a:pt x="24944" y="27887"/>
                  <a:pt x="25016" y="27897"/>
                  <a:pt x="25088" y="27897"/>
                </a:cubicBezTo>
                <a:cubicBezTo>
                  <a:pt x="25344" y="27897"/>
                  <a:pt x="25603" y="27779"/>
                  <a:pt x="25825" y="27640"/>
                </a:cubicBezTo>
                <a:cubicBezTo>
                  <a:pt x="26111" y="27473"/>
                  <a:pt x="26373" y="27247"/>
                  <a:pt x="26706" y="27211"/>
                </a:cubicBezTo>
                <a:cubicBezTo>
                  <a:pt x="26738" y="27206"/>
                  <a:pt x="26769" y="27203"/>
                  <a:pt x="26800" y="27203"/>
                </a:cubicBezTo>
                <a:cubicBezTo>
                  <a:pt x="27094" y="27203"/>
                  <a:pt x="27392" y="27443"/>
                  <a:pt x="27457" y="27712"/>
                </a:cubicBezTo>
                <a:cubicBezTo>
                  <a:pt x="27576" y="28224"/>
                  <a:pt x="27314" y="28735"/>
                  <a:pt x="27314" y="29259"/>
                </a:cubicBezTo>
                <a:cubicBezTo>
                  <a:pt x="27314" y="29962"/>
                  <a:pt x="27802" y="30605"/>
                  <a:pt x="28254" y="31164"/>
                </a:cubicBezTo>
                <a:cubicBezTo>
                  <a:pt x="28504" y="31045"/>
                  <a:pt x="28588" y="30760"/>
                  <a:pt x="28647" y="30521"/>
                </a:cubicBezTo>
                <a:cubicBezTo>
                  <a:pt x="28826" y="29748"/>
                  <a:pt x="28921" y="28950"/>
                  <a:pt x="28921" y="28164"/>
                </a:cubicBezTo>
                <a:cubicBezTo>
                  <a:pt x="29469" y="28259"/>
                  <a:pt x="29754" y="28783"/>
                  <a:pt x="30135" y="29176"/>
                </a:cubicBezTo>
                <a:cubicBezTo>
                  <a:pt x="30374" y="29414"/>
                  <a:pt x="30695" y="29605"/>
                  <a:pt x="31028" y="29736"/>
                </a:cubicBezTo>
                <a:cubicBezTo>
                  <a:pt x="31183" y="29795"/>
                  <a:pt x="31350" y="29843"/>
                  <a:pt x="31445" y="29926"/>
                </a:cubicBezTo>
                <a:cubicBezTo>
                  <a:pt x="31600" y="30069"/>
                  <a:pt x="31624" y="30259"/>
                  <a:pt x="31648" y="30438"/>
                </a:cubicBezTo>
                <a:cubicBezTo>
                  <a:pt x="31707" y="30795"/>
                  <a:pt x="31743" y="31164"/>
                  <a:pt x="31802" y="31533"/>
                </a:cubicBezTo>
                <a:cubicBezTo>
                  <a:pt x="32255" y="30867"/>
                  <a:pt x="32600" y="30105"/>
                  <a:pt x="32564" y="29319"/>
                </a:cubicBezTo>
                <a:cubicBezTo>
                  <a:pt x="32541" y="28545"/>
                  <a:pt x="32005" y="27938"/>
                  <a:pt x="31195" y="27604"/>
                </a:cubicBezTo>
                <a:cubicBezTo>
                  <a:pt x="31588" y="27223"/>
                  <a:pt x="32124" y="26926"/>
                  <a:pt x="32695" y="26890"/>
                </a:cubicBezTo>
                <a:cubicBezTo>
                  <a:pt x="32717" y="26889"/>
                  <a:pt x="32739" y="26889"/>
                  <a:pt x="32761" y="26889"/>
                </a:cubicBezTo>
                <a:cubicBezTo>
                  <a:pt x="33329" y="26889"/>
                  <a:pt x="33975" y="27182"/>
                  <a:pt x="34124" y="27652"/>
                </a:cubicBezTo>
                <a:cubicBezTo>
                  <a:pt x="33910" y="26390"/>
                  <a:pt x="32636" y="25318"/>
                  <a:pt x="31195" y="25164"/>
                </a:cubicBezTo>
                <a:cubicBezTo>
                  <a:pt x="31124" y="25159"/>
                  <a:pt x="31049" y="25155"/>
                  <a:pt x="30975" y="25155"/>
                </a:cubicBezTo>
                <a:cubicBezTo>
                  <a:pt x="30839" y="25155"/>
                  <a:pt x="30703" y="25169"/>
                  <a:pt x="30588" y="25223"/>
                </a:cubicBezTo>
                <a:cubicBezTo>
                  <a:pt x="30409" y="25306"/>
                  <a:pt x="30290" y="25437"/>
                  <a:pt x="30171" y="25568"/>
                </a:cubicBezTo>
                <a:cubicBezTo>
                  <a:pt x="29921" y="25854"/>
                  <a:pt x="29564" y="26116"/>
                  <a:pt x="29302" y="26402"/>
                </a:cubicBezTo>
                <a:cubicBezTo>
                  <a:pt x="27635" y="25092"/>
                  <a:pt x="26290" y="23401"/>
                  <a:pt x="25254" y="21639"/>
                </a:cubicBezTo>
                <a:cubicBezTo>
                  <a:pt x="25636" y="21519"/>
                  <a:pt x="26038" y="21459"/>
                  <a:pt x="26432" y="21459"/>
                </a:cubicBezTo>
                <a:cubicBezTo>
                  <a:pt x="26468" y="21459"/>
                  <a:pt x="26504" y="21460"/>
                  <a:pt x="26540" y="21461"/>
                </a:cubicBezTo>
                <a:cubicBezTo>
                  <a:pt x="26206" y="20687"/>
                  <a:pt x="25480" y="20080"/>
                  <a:pt x="24694" y="19627"/>
                </a:cubicBezTo>
                <a:cubicBezTo>
                  <a:pt x="23908" y="19175"/>
                  <a:pt x="23039" y="18829"/>
                  <a:pt x="22265" y="18365"/>
                </a:cubicBezTo>
                <a:cubicBezTo>
                  <a:pt x="21825" y="18103"/>
                  <a:pt x="21384" y="17782"/>
                  <a:pt x="21146" y="17365"/>
                </a:cubicBezTo>
                <a:cubicBezTo>
                  <a:pt x="20884" y="16877"/>
                  <a:pt x="20896" y="16317"/>
                  <a:pt x="20908" y="15758"/>
                </a:cubicBezTo>
                <a:cubicBezTo>
                  <a:pt x="20944" y="15020"/>
                  <a:pt x="21087" y="14198"/>
                  <a:pt x="21122" y="13436"/>
                </a:cubicBezTo>
                <a:cubicBezTo>
                  <a:pt x="21706" y="14567"/>
                  <a:pt x="22301" y="15698"/>
                  <a:pt x="23087" y="16734"/>
                </a:cubicBezTo>
                <a:cubicBezTo>
                  <a:pt x="23885" y="17758"/>
                  <a:pt x="24801" y="18544"/>
                  <a:pt x="26075" y="19080"/>
                </a:cubicBezTo>
                <a:cubicBezTo>
                  <a:pt x="25718" y="18198"/>
                  <a:pt x="25421" y="17306"/>
                  <a:pt x="25182" y="16413"/>
                </a:cubicBezTo>
                <a:cubicBezTo>
                  <a:pt x="24897" y="15341"/>
                  <a:pt x="24885" y="14210"/>
                  <a:pt x="25016" y="13103"/>
                </a:cubicBezTo>
                <a:lnTo>
                  <a:pt x="25016" y="13103"/>
                </a:lnTo>
                <a:cubicBezTo>
                  <a:pt x="26123" y="15317"/>
                  <a:pt x="26885" y="17698"/>
                  <a:pt x="28373" y="19734"/>
                </a:cubicBezTo>
                <a:cubicBezTo>
                  <a:pt x="29842" y="21743"/>
                  <a:pt x="32273" y="23486"/>
                  <a:pt x="34991" y="23486"/>
                </a:cubicBezTo>
                <a:cubicBezTo>
                  <a:pt x="35027" y="23486"/>
                  <a:pt x="35064" y="23485"/>
                  <a:pt x="35100" y="23485"/>
                </a:cubicBezTo>
                <a:cubicBezTo>
                  <a:pt x="33148" y="22425"/>
                  <a:pt x="31767" y="20663"/>
                  <a:pt x="31017" y="18758"/>
                </a:cubicBezTo>
                <a:cubicBezTo>
                  <a:pt x="30278" y="16829"/>
                  <a:pt x="30171" y="14793"/>
                  <a:pt x="30231" y="12769"/>
                </a:cubicBezTo>
                <a:lnTo>
                  <a:pt x="30231" y="12769"/>
                </a:lnTo>
                <a:cubicBezTo>
                  <a:pt x="30874" y="14496"/>
                  <a:pt x="31767" y="16210"/>
                  <a:pt x="33195" y="17567"/>
                </a:cubicBezTo>
                <a:cubicBezTo>
                  <a:pt x="34518" y="18802"/>
                  <a:pt x="36115" y="19607"/>
                  <a:pt x="37998" y="19607"/>
                </a:cubicBezTo>
                <a:cubicBezTo>
                  <a:pt x="38149" y="19607"/>
                  <a:pt x="38303" y="19602"/>
                  <a:pt x="38458" y="19591"/>
                </a:cubicBezTo>
                <a:cubicBezTo>
                  <a:pt x="36720" y="18746"/>
                  <a:pt x="35434" y="17258"/>
                  <a:pt x="34660" y="15627"/>
                </a:cubicBezTo>
                <a:cubicBezTo>
                  <a:pt x="33874" y="14007"/>
                  <a:pt x="33624" y="12174"/>
                  <a:pt x="33398" y="10436"/>
                </a:cubicBezTo>
                <a:lnTo>
                  <a:pt x="33398" y="10436"/>
                </a:lnTo>
                <a:cubicBezTo>
                  <a:pt x="34309" y="11188"/>
                  <a:pt x="35503" y="11571"/>
                  <a:pt x="36719" y="11571"/>
                </a:cubicBezTo>
                <a:cubicBezTo>
                  <a:pt x="37234" y="11571"/>
                  <a:pt x="37753" y="11502"/>
                  <a:pt x="38256" y="11364"/>
                </a:cubicBezTo>
                <a:cubicBezTo>
                  <a:pt x="37029" y="11114"/>
                  <a:pt x="36148" y="10197"/>
                  <a:pt x="35541" y="9233"/>
                </a:cubicBezTo>
                <a:cubicBezTo>
                  <a:pt x="34946" y="8257"/>
                  <a:pt x="34648" y="6995"/>
                  <a:pt x="33874" y="6137"/>
                </a:cubicBezTo>
                <a:lnTo>
                  <a:pt x="33874" y="6137"/>
                </a:lnTo>
                <a:cubicBezTo>
                  <a:pt x="34029" y="6209"/>
                  <a:pt x="34207" y="6209"/>
                  <a:pt x="34362" y="6209"/>
                </a:cubicBezTo>
                <a:cubicBezTo>
                  <a:pt x="35422" y="6173"/>
                  <a:pt x="36481" y="6054"/>
                  <a:pt x="37505" y="5816"/>
                </a:cubicBezTo>
                <a:cubicBezTo>
                  <a:pt x="36172" y="5387"/>
                  <a:pt x="34946" y="4387"/>
                  <a:pt x="34422" y="3220"/>
                </a:cubicBezTo>
                <a:cubicBezTo>
                  <a:pt x="35612" y="3018"/>
                  <a:pt x="36470" y="2149"/>
                  <a:pt x="36958" y="1161"/>
                </a:cubicBezTo>
                <a:lnTo>
                  <a:pt x="36958" y="1161"/>
                </a:lnTo>
                <a:cubicBezTo>
                  <a:pt x="36557" y="1434"/>
                  <a:pt x="36060" y="1546"/>
                  <a:pt x="35547" y="1546"/>
                </a:cubicBezTo>
                <a:cubicBezTo>
                  <a:pt x="35055" y="1546"/>
                  <a:pt x="34549" y="1443"/>
                  <a:pt x="34100" y="1280"/>
                </a:cubicBezTo>
                <a:cubicBezTo>
                  <a:pt x="33172" y="958"/>
                  <a:pt x="32338" y="434"/>
                  <a:pt x="31386" y="161"/>
                </a:cubicBezTo>
                <a:cubicBezTo>
                  <a:pt x="31042" y="66"/>
                  <a:pt x="30671" y="12"/>
                  <a:pt x="30306" y="12"/>
                </a:cubicBezTo>
                <a:cubicBezTo>
                  <a:pt x="29658" y="12"/>
                  <a:pt x="29030" y="182"/>
                  <a:pt x="28611" y="601"/>
                </a:cubicBezTo>
                <a:cubicBezTo>
                  <a:pt x="28385" y="815"/>
                  <a:pt x="28230" y="1101"/>
                  <a:pt x="28111" y="1387"/>
                </a:cubicBezTo>
                <a:cubicBezTo>
                  <a:pt x="27611" y="2458"/>
                  <a:pt x="27397" y="3518"/>
                  <a:pt x="27552" y="4661"/>
                </a:cubicBezTo>
                <a:lnTo>
                  <a:pt x="27730" y="3899"/>
                </a:lnTo>
                <a:cubicBezTo>
                  <a:pt x="27802" y="3601"/>
                  <a:pt x="27897" y="3280"/>
                  <a:pt x="28171" y="3101"/>
                </a:cubicBezTo>
                <a:cubicBezTo>
                  <a:pt x="28308" y="3016"/>
                  <a:pt x="28466" y="2982"/>
                  <a:pt x="28630" y="2982"/>
                </a:cubicBezTo>
                <a:cubicBezTo>
                  <a:pt x="28878" y="2982"/>
                  <a:pt x="29139" y="3061"/>
                  <a:pt x="29362" y="3161"/>
                </a:cubicBezTo>
                <a:cubicBezTo>
                  <a:pt x="29814" y="3363"/>
                  <a:pt x="30243" y="3744"/>
                  <a:pt x="30171" y="4173"/>
                </a:cubicBezTo>
                <a:cubicBezTo>
                  <a:pt x="30124" y="4411"/>
                  <a:pt x="29957" y="4602"/>
                  <a:pt x="29778" y="4780"/>
                </a:cubicBezTo>
                <a:cubicBezTo>
                  <a:pt x="29528" y="5030"/>
                  <a:pt x="29326" y="5256"/>
                  <a:pt x="29052" y="5483"/>
                </a:cubicBezTo>
                <a:cubicBezTo>
                  <a:pt x="29159" y="5473"/>
                  <a:pt x="29269" y="5466"/>
                  <a:pt x="29378" y="5466"/>
                </a:cubicBezTo>
                <a:cubicBezTo>
                  <a:pt x="29680" y="5466"/>
                  <a:pt x="29973" y="5520"/>
                  <a:pt x="30183" y="5721"/>
                </a:cubicBezTo>
                <a:cubicBezTo>
                  <a:pt x="30457" y="5971"/>
                  <a:pt x="30421" y="6387"/>
                  <a:pt x="30219" y="6685"/>
                </a:cubicBezTo>
                <a:cubicBezTo>
                  <a:pt x="30004" y="6983"/>
                  <a:pt x="29683" y="7197"/>
                  <a:pt x="29350" y="7388"/>
                </a:cubicBezTo>
                <a:cubicBezTo>
                  <a:pt x="28635" y="7816"/>
                  <a:pt x="27897" y="8245"/>
                  <a:pt x="27076" y="8519"/>
                </a:cubicBezTo>
                <a:cubicBezTo>
                  <a:pt x="26610" y="8667"/>
                  <a:pt x="26064" y="8754"/>
                  <a:pt x="25528" y="8754"/>
                </a:cubicBezTo>
                <a:cubicBezTo>
                  <a:pt x="25119" y="8754"/>
                  <a:pt x="24717" y="8704"/>
                  <a:pt x="24361" y="8590"/>
                </a:cubicBezTo>
                <a:cubicBezTo>
                  <a:pt x="24147" y="9138"/>
                  <a:pt x="23575" y="9566"/>
                  <a:pt x="22968" y="9793"/>
                </a:cubicBezTo>
                <a:cubicBezTo>
                  <a:pt x="22658" y="9912"/>
                  <a:pt x="22337" y="9971"/>
                  <a:pt x="22003" y="10019"/>
                </a:cubicBezTo>
                <a:cubicBezTo>
                  <a:pt x="21730" y="9781"/>
                  <a:pt x="21515" y="9495"/>
                  <a:pt x="21349" y="9197"/>
                </a:cubicBezTo>
                <a:lnTo>
                  <a:pt x="21349" y="9197"/>
                </a:lnTo>
                <a:cubicBezTo>
                  <a:pt x="21650" y="9286"/>
                  <a:pt x="21960" y="9332"/>
                  <a:pt x="22270" y="9332"/>
                </a:cubicBezTo>
                <a:cubicBezTo>
                  <a:pt x="22499" y="9332"/>
                  <a:pt x="22729" y="9307"/>
                  <a:pt x="22956" y="9257"/>
                </a:cubicBezTo>
                <a:cubicBezTo>
                  <a:pt x="22468" y="9090"/>
                  <a:pt x="22039" y="8602"/>
                  <a:pt x="21873" y="8173"/>
                </a:cubicBezTo>
                <a:lnTo>
                  <a:pt x="21873" y="8173"/>
                </a:lnTo>
                <a:cubicBezTo>
                  <a:pt x="22019" y="8257"/>
                  <a:pt x="22223" y="8292"/>
                  <a:pt x="22421" y="8292"/>
                </a:cubicBezTo>
                <a:cubicBezTo>
                  <a:pt x="22562" y="8292"/>
                  <a:pt x="22700" y="8274"/>
                  <a:pt x="22813" y="8245"/>
                </a:cubicBezTo>
                <a:cubicBezTo>
                  <a:pt x="22206" y="7900"/>
                  <a:pt x="21765" y="7328"/>
                  <a:pt x="21658" y="6697"/>
                </a:cubicBezTo>
                <a:lnTo>
                  <a:pt x="21658" y="6697"/>
                </a:lnTo>
                <a:cubicBezTo>
                  <a:pt x="21884" y="6828"/>
                  <a:pt x="22182" y="6923"/>
                  <a:pt x="22468" y="6971"/>
                </a:cubicBezTo>
                <a:cubicBezTo>
                  <a:pt x="22123" y="6578"/>
                  <a:pt x="21968" y="6054"/>
                  <a:pt x="22051" y="5566"/>
                </a:cubicBezTo>
                <a:cubicBezTo>
                  <a:pt x="22504" y="5381"/>
                  <a:pt x="22691" y="5340"/>
                  <a:pt x="22892" y="5340"/>
                </a:cubicBezTo>
                <a:cubicBezTo>
                  <a:pt x="23057" y="5340"/>
                  <a:pt x="23232" y="5368"/>
                  <a:pt x="23571" y="5368"/>
                </a:cubicBezTo>
                <a:cubicBezTo>
                  <a:pt x="23644" y="5368"/>
                  <a:pt x="23724" y="5367"/>
                  <a:pt x="23813" y="5364"/>
                </a:cubicBezTo>
                <a:lnTo>
                  <a:pt x="23908" y="5244"/>
                </a:lnTo>
                <a:cubicBezTo>
                  <a:pt x="23075" y="4685"/>
                  <a:pt x="23146" y="4375"/>
                  <a:pt x="22111" y="4363"/>
                </a:cubicBezTo>
                <a:cubicBezTo>
                  <a:pt x="22027" y="3197"/>
                  <a:pt x="21122" y="2125"/>
                  <a:pt x="19908" y="1732"/>
                </a:cubicBezTo>
                <a:cubicBezTo>
                  <a:pt x="19543" y="1613"/>
                  <a:pt x="19157" y="1556"/>
                  <a:pt x="18771" y="1556"/>
                </a:cubicBezTo>
                <a:cubicBezTo>
                  <a:pt x="17849" y="1556"/>
                  <a:pt x="16926" y="1883"/>
                  <a:pt x="16288" y="2470"/>
                </a:cubicBezTo>
                <a:cubicBezTo>
                  <a:pt x="15979" y="2768"/>
                  <a:pt x="15681" y="3137"/>
                  <a:pt x="15229" y="3244"/>
                </a:cubicBezTo>
                <a:cubicBezTo>
                  <a:pt x="15586" y="3482"/>
                  <a:pt x="16169" y="3613"/>
                  <a:pt x="16610" y="3613"/>
                </a:cubicBezTo>
                <a:cubicBezTo>
                  <a:pt x="16098" y="3887"/>
                  <a:pt x="15872" y="4435"/>
                  <a:pt x="15622" y="4911"/>
                </a:cubicBezTo>
                <a:cubicBezTo>
                  <a:pt x="15360" y="5399"/>
                  <a:pt x="14967" y="5911"/>
                  <a:pt x="14372" y="5971"/>
                </a:cubicBezTo>
                <a:cubicBezTo>
                  <a:pt x="14616" y="6062"/>
                  <a:pt x="14886" y="6107"/>
                  <a:pt x="15156" y="6107"/>
                </a:cubicBezTo>
                <a:cubicBezTo>
                  <a:pt x="15558" y="6107"/>
                  <a:pt x="15961" y="6008"/>
                  <a:pt x="16288" y="5816"/>
                </a:cubicBezTo>
                <a:lnTo>
                  <a:pt x="16288" y="5816"/>
                </a:lnTo>
                <a:cubicBezTo>
                  <a:pt x="16431" y="6768"/>
                  <a:pt x="15729" y="7757"/>
                  <a:pt x="14705" y="8066"/>
                </a:cubicBezTo>
                <a:cubicBezTo>
                  <a:pt x="15130" y="8252"/>
                  <a:pt x="15601" y="8353"/>
                  <a:pt x="16070" y="8353"/>
                </a:cubicBezTo>
                <a:cubicBezTo>
                  <a:pt x="16231" y="8353"/>
                  <a:pt x="16392" y="8341"/>
                  <a:pt x="16550" y="8316"/>
                </a:cubicBezTo>
                <a:lnTo>
                  <a:pt x="16550" y="8316"/>
                </a:lnTo>
                <a:cubicBezTo>
                  <a:pt x="16348" y="8912"/>
                  <a:pt x="16003" y="9376"/>
                  <a:pt x="15526" y="9805"/>
                </a:cubicBezTo>
                <a:cubicBezTo>
                  <a:pt x="15515" y="9805"/>
                  <a:pt x="15515" y="9805"/>
                  <a:pt x="15491" y="9793"/>
                </a:cubicBezTo>
                <a:cubicBezTo>
                  <a:pt x="14872" y="9566"/>
                  <a:pt x="14324" y="9138"/>
                  <a:pt x="14098" y="8590"/>
                </a:cubicBezTo>
                <a:cubicBezTo>
                  <a:pt x="13739" y="8699"/>
                  <a:pt x="13332" y="8750"/>
                  <a:pt x="12920" y="8750"/>
                </a:cubicBezTo>
                <a:cubicBezTo>
                  <a:pt x="12388" y="8750"/>
                  <a:pt x="11846" y="8666"/>
                  <a:pt x="11383" y="8519"/>
                </a:cubicBezTo>
                <a:cubicBezTo>
                  <a:pt x="10573" y="8245"/>
                  <a:pt x="9835" y="7816"/>
                  <a:pt x="9109" y="7388"/>
                </a:cubicBezTo>
                <a:cubicBezTo>
                  <a:pt x="8788" y="7185"/>
                  <a:pt x="8442" y="6983"/>
                  <a:pt x="8252" y="6685"/>
                </a:cubicBezTo>
                <a:cubicBezTo>
                  <a:pt x="8061" y="6387"/>
                  <a:pt x="8014" y="5971"/>
                  <a:pt x="8276" y="5721"/>
                </a:cubicBezTo>
                <a:cubicBezTo>
                  <a:pt x="8482" y="5523"/>
                  <a:pt x="8790" y="5468"/>
                  <a:pt x="9102" y="5468"/>
                </a:cubicBezTo>
                <a:cubicBezTo>
                  <a:pt x="9204" y="5468"/>
                  <a:pt x="9307" y="5474"/>
                  <a:pt x="9407" y="5483"/>
                </a:cubicBezTo>
                <a:cubicBezTo>
                  <a:pt x="9133" y="5256"/>
                  <a:pt x="8919" y="5030"/>
                  <a:pt x="8680" y="4780"/>
                </a:cubicBezTo>
                <a:cubicBezTo>
                  <a:pt x="8502" y="4602"/>
                  <a:pt x="8323" y="4411"/>
                  <a:pt x="8299" y="4173"/>
                </a:cubicBezTo>
                <a:cubicBezTo>
                  <a:pt x="8216" y="3732"/>
                  <a:pt x="8657" y="3351"/>
                  <a:pt x="9097" y="3161"/>
                </a:cubicBezTo>
                <a:cubicBezTo>
                  <a:pt x="9317" y="3054"/>
                  <a:pt x="9576" y="2973"/>
                  <a:pt x="9822" y="2973"/>
                </a:cubicBezTo>
                <a:cubicBezTo>
                  <a:pt x="9988" y="2973"/>
                  <a:pt x="10149" y="3010"/>
                  <a:pt x="10288" y="3101"/>
                </a:cubicBezTo>
                <a:cubicBezTo>
                  <a:pt x="10573" y="3280"/>
                  <a:pt x="10657" y="3601"/>
                  <a:pt x="10740" y="3899"/>
                </a:cubicBezTo>
                <a:lnTo>
                  <a:pt x="10919" y="4661"/>
                </a:lnTo>
                <a:cubicBezTo>
                  <a:pt x="11062" y="3518"/>
                  <a:pt x="10859" y="2458"/>
                  <a:pt x="10347" y="1387"/>
                </a:cubicBezTo>
                <a:cubicBezTo>
                  <a:pt x="10216" y="1101"/>
                  <a:pt x="10085" y="839"/>
                  <a:pt x="9859" y="601"/>
                </a:cubicBezTo>
                <a:cubicBezTo>
                  <a:pt x="9446" y="173"/>
                  <a:pt x="8824" y="1"/>
                  <a:pt x="81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5"/>
          <p:cNvSpPr/>
          <p:nvPr/>
        </p:nvSpPr>
        <p:spPr>
          <a:xfrm>
            <a:off x="2105776" y="1097045"/>
            <a:ext cx="361247" cy="364658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5"/>
          <p:cNvSpPr/>
          <p:nvPr/>
        </p:nvSpPr>
        <p:spPr>
          <a:xfrm>
            <a:off x="2122051" y="3490873"/>
            <a:ext cx="328701" cy="331800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5"/>
          <p:cNvSpPr/>
          <p:nvPr/>
        </p:nvSpPr>
        <p:spPr>
          <a:xfrm rot="-1053646">
            <a:off x="2494904" y="4147630"/>
            <a:ext cx="790792" cy="912947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5"/>
          <p:cNvSpPr/>
          <p:nvPr/>
        </p:nvSpPr>
        <p:spPr>
          <a:xfrm>
            <a:off x="257706" y="24235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5"/>
          <p:cNvSpPr/>
          <p:nvPr/>
        </p:nvSpPr>
        <p:spPr>
          <a:xfrm>
            <a:off x="3966743" y="267622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5"/>
          <p:cNvSpPr/>
          <p:nvPr/>
        </p:nvSpPr>
        <p:spPr>
          <a:xfrm>
            <a:off x="897568" y="448252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5"/>
          <p:cNvSpPr/>
          <p:nvPr/>
        </p:nvSpPr>
        <p:spPr>
          <a:xfrm rot="5400000">
            <a:off x="1580300" y="1001675"/>
            <a:ext cx="1369200" cy="2864400"/>
          </a:xfrm>
          <a:prstGeom prst="parallelogram">
            <a:avLst>
              <a:gd name="adj" fmla="val 37655"/>
            </a:avLst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5"/>
          <p:cNvSpPr txBox="1">
            <a:spLocks noGrp="1"/>
          </p:cNvSpPr>
          <p:nvPr>
            <p:ph type="title" idx="4"/>
          </p:nvPr>
        </p:nvSpPr>
        <p:spPr>
          <a:xfrm>
            <a:off x="949466" y="1836001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Entities</a:t>
            </a:r>
            <a:endParaRPr dirty="0"/>
          </a:p>
        </p:txBody>
      </p:sp>
      <p:sp>
        <p:nvSpPr>
          <p:cNvPr id="10" name="Google Shape;420;p35">
            <a:extLst>
              <a:ext uri="{FF2B5EF4-FFF2-40B4-BE49-F238E27FC236}">
                <a16:creationId xmlns:a16="http://schemas.microsoft.com/office/drawing/2014/main" id="{446C0BF7-3218-1673-6AEE-E0371140E8E7}"/>
              </a:ext>
            </a:extLst>
          </p:cNvPr>
          <p:cNvSpPr/>
          <p:nvPr/>
        </p:nvSpPr>
        <p:spPr>
          <a:xfrm>
            <a:off x="7037025" y="561938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30;p35">
            <a:extLst>
              <a:ext uri="{FF2B5EF4-FFF2-40B4-BE49-F238E27FC236}">
                <a16:creationId xmlns:a16="http://schemas.microsoft.com/office/drawing/2014/main" id="{B1840729-65EB-2CED-5216-999A6C6FB5A2}"/>
              </a:ext>
            </a:extLst>
          </p:cNvPr>
          <p:cNvSpPr/>
          <p:nvPr/>
        </p:nvSpPr>
        <p:spPr>
          <a:xfrm>
            <a:off x="7021949" y="1606012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31;p35">
            <a:extLst>
              <a:ext uri="{FF2B5EF4-FFF2-40B4-BE49-F238E27FC236}">
                <a16:creationId xmlns:a16="http://schemas.microsoft.com/office/drawing/2014/main" id="{1D3F425C-9381-C9D5-8D93-61DDA56EF215}"/>
              </a:ext>
            </a:extLst>
          </p:cNvPr>
          <p:cNvSpPr/>
          <p:nvPr/>
        </p:nvSpPr>
        <p:spPr>
          <a:xfrm>
            <a:off x="7036387" y="2720833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463;p36">
            <a:extLst>
              <a:ext uri="{FF2B5EF4-FFF2-40B4-BE49-F238E27FC236}">
                <a16:creationId xmlns:a16="http://schemas.microsoft.com/office/drawing/2014/main" id="{83700CCA-94F6-EF6C-E510-697726B184BC}"/>
              </a:ext>
            </a:extLst>
          </p:cNvPr>
          <p:cNvGrpSpPr/>
          <p:nvPr/>
        </p:nvGrpSpPr>
        <p:grpSpPr>
          <a:xfrm>
            <a:off x="7253550" y="856045"/>
            <a:ext cx="282500" cy="241000"/>
            <a:chOff x="3145925" y="3932000"/>
            <a:chExt cx="282500" cy="241000"/>
          </a:xfrm>
        </p:grpSpPr>
        <p:sp>
          <p:nvSpPr>
            <p:cNvPr id="15" name="Google Shape;464;p36">
              <a:extLst>
                <a:ext uri="{FF2B5EF4-FFF2-40B4-BE49-F238E27FC236}">
                  <a16:creationId xmlns:a16="http://schemas.microsoft.com/office/drawing/2014/main" id="{780019FD-C44D-9345-8743-273FB7131444}"/>
                </a:ext>
              </a:extLst>
            </p:cNvPr>
            <p:cNvSpPr/>
            <p:nvPr/>
          </p:nvSpPr>
          <p:spPr>
            <a:xfrm>
              <a:off x="3186700" y="3932000"/>
              <a:ext cx="241725" cy="241000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65;p36">
              <a:extLst>
                <a:ext uri="{FF2B5EF4-FFF2-40B4-BE49-F238E27FC236}">
                  <a16:creationId xmlns:a16="http://schemas.microsoft.com/office/drawing/2014/main" id="{456A3225-7919-B072-5CD8-E8440DE272E2}"/>
                </a:ext>
              </a:extLst>
            </p:cNvPr>
            <p:cNvSpPr/>
            <p:nvPr/>
          </p:nvSpPr>
          <p:spPr>
            <a:xfrm>
              <a:off x="3145925" y="3932225"/>
              <a:ext cx="137225" cy="135100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66;p36">
              <a:extLst>
                <a:ext uri="{FF2B5EF4-FFF2-40B4-BE49-F238E27FC236}">
                  <a16:creationId xmlns:a16="http://schemas.microsoft.com/office/drawing/2014/main" id="{93362F8C-490C-C4BD-A62E-D7185BC4A2D0}"/>
                </a:ext>
              </a:extLst>
            </p:cNvPr>
            <p:cNvSpPr/>
            <p:nvPr/>
          </p:nvSpPr>
          <p:spPr>
            <a:xfrm>
              <a:off x="3291475" y="4075625"/>
              <a:ext cx="95875" cy="97375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72;p36">
            <a:extLst>
              <a:ext uri="{FF2B5EF4-FFF2-40B4-BE49-F238E27FC236}">
                <a16:creationId xmlns:a16="http://schemas.microsoft.com/office/drawing/2014/main" id="{02C8FC03-4891-EE02-5A8E-7F92C8BD515E}"/>
              </a:ext>
            </a:extLst>
          </p:cNvPr>
          <p:cNvSpPr/>
          <p:nvPr/>
        </p:nvSpPr>
        <p:spPr>
          <a:xfrm>
            <a:off x="7305188" y="3023699"/>
            <a:ext cx="187798" cy="18955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" name="Google Shape;478;p36">
            <a:extLst>
              <a:ext uri="{FF2B5EF4-FFF2-40B4-BE49-F238E27FC236}">
                <a16:creationId xmlns:a16="http://schemas.microsoft.com/office/drawing/2014/main" id="{162A5C3D-D9C9-D64D-066C-A9D65D93CB44}"/>
              </a:ext>
            </a:extLst>
          </p:cNvPr>
          <p:cNvGrpSpPr/>
          <p:nvPr/>
        </p:nvGrpSpPr>
        <p:grpSpPr>
          <a:xfrm>
            <a:off x="7277261" y="1945135"/>
            <a:ext cx="187800" cy="187800"/>
            <a:chOff x="3408488" y="1619741"/>
            <a:chExt cx="187800" cy="187800"/>
          </a:xfrm>
        </p:grpSpPr>
        <p:sp>
          <p:nvSpPr>
            <p:cNvPr id="21" name="Google Shape;479;p36">
              <a:extLst>
                <a:ext uri="{FF2B5EF4-FFF2-40B4-BE49-F238E27FC236}">
                  <a16:creationId xmlns:a16="http://schemas.microsoft.com/office/drawing/2014/main" id="{4DEFE423-06EB-810C-FAF4-B5AB85F52439}"/>
                </a:ext>
              </a:extLst>
            </p:cNvPr>
            <p:cNvSpPr/>
            <p:nvPr/>
          </p:nvSpPr>
          <p:spPr>
            <a:xfrm>
              <a:off x="3408488" y="1693206"/>
              <a:ext cx="187800" cy="4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80;p36">
              <a:extLst>
                <a:ext uri="{FF2B5EF4-FFF2-40B4-BE49-F238E27FC236}">
                  <a16:creationId xmlns:a16="http://schemas.microsoft.com/office/drawing/2014/main" id="{BD54A492-CE46-EF8F-D8E8-C8A752C16CEF}"/>
                </a:ext>
              </a:extLst>
            </p:cNvPr>
            <p:cNvSpPr/>
            <p:nvPr/>
          </p:nvSpPr>
          <p:spPr>
            <a:xfrm rot="5400000">
              <a:off x="3408523" y="1693241"/>
              <a:ext cx="187800" cy="4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422;p35">
            <a:extLst>
              <a:ext uri="{FF2B5EF4-FFF2-40B4-BE49-F238E27FC236}">
                <a16:creationId xmlns:a16="http://schemas.microsoft.com/office/drawing/2014/main" id="{B35FABFC-169C-8B07-9417-47A2244B4C13}"/>
              </a:ext>
            </a:extLst>
          </p:cNvPr>
          <p:cNvSpPr txBox="1">
            <a:spLocks/>
          </p:cNvSpPr>
          <p:nvPr/>
        </p:nvSpPr>
        <p:spPr>
          <a:xfrm>
            <a:off x="7777612" y="768174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3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vi-VN" dirty="0" err="1"/>
              <a:t>Levels</a:t>
            </a:r>
            <a:endParaRPr lang="vi-VN" dirty="0"/>
          </a:p>
        </p:txBody>
      </p:sp>
      <p:sp>
        <p:nvSpPr>
          <p:cNvPr id="24" name="Google Shape;426;p35">
            <a:extLst>
              <a:ext uri="{FF2B5EF4-FFF2-40B4-BE49-F238E27FC236}">
                <a16:creationId xmlns:a16="http://schemas.microsoft.com/office/drawing/2014/main" id="{7EEC3B9D-C4AD-CADB-0844-CBE6473DE713}"/>
              </a:ext>
            </a:extLst>
          </p:cNvPr>
          <p:cNvSpPr txBox="1">
            <a:spLocks/>
          </p:cNvSpPr>
          <p:nvPr/>
        </p:nvSpPr>
        <p:spPr>
          <a:xfrm>
            <a:off x="7795836" y="2944290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3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vi-VN" dirty="0" err="1"/>
              <a:t>Objects</a:t>
            </a:r>
            <a:endParaRPr lang="vi-VN" dirty="0"/>
          </a:p>
        </p:txBody>
      </p:sp>
      <p:sp>
        <p:nvSpPr>
          <p:cNvPr id="26" name="Google Shape;424;p35">
            <a:extLst>
              <a:ext uri="{FF2B5EF4-FFF2-40B4-BE49-F238E27FC236}">
                <a16:creationId xmlns:a16="http://schemas.microsoft.com/office/drawing/2014/main" id="{8D95328B-BD67-E8F6-314C-10FF0295DB8B}"/>
              </a:ext>
            </a:extLst>
          </p:cNvPr>
          <p:cNvSpPr txBox="1">
            <a:spLocks/>
          </p:cNvSpPr>
          <p:nvPr/>
        </p:nvSpPr>
        <p:spPr>
          <a:xfrm>
            <a:off x="7829510" y="1849100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3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/>
              <a:buNone/>
              <a:defRPr sz="24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vi-VN" dirty="0" err="1"/>
              <a:t>Main</a:t>
            </a:r>
            <a:endParaRPr lang="vi-VN" dirty="0"/>
          </a:p>
        </p:txBody>
      </p:sp>
      <p:grpSp>
        <p:nvGrpSpPr>
          <p:cNvPr id="47" name="Google Shape;582;p39">
            <a:extLst>
              <a:ext uri="{FF2B5EF4-FFF2-40B4-BE49-F238E27FC236}">
                <a16:creationId xmlns:a16="http://schemas.microsoft.com/office/drawing/2014/main" id="{E52EDE1A-A21D-EE33-B66B-6D535568FAC3}"/>
              </a:ext>
            </a:extLst>
          </p:cNvPr>
          <p:cNvGrpSpPr/>
          <p:nvPr/>
        </p:nvGrpSpPr>
        <p:grpSpPr>
          <a:xfrm>
            <a:off x="2484227" y="1396170"/>
            <a:ext cx="4181969" cy="919901"/>
            <a:chOff x="871775" y="1375825"/>
            <a:chExt cx="7400450" cy="1343250"/>
          </a:xfrm>
        </p:grpSpPr>
        <p:sp>
          <p:nvSpPr>
            <p:cNvPr id="48" name="Google Shape;583;p39">
              <a:extLst>
                <a:ext uri="{FF2B5EF4-FFF2-40B4-BE49-F238E27FC236}">
                  <a16:creationId xmlns:a16="http://schemas.microsoft.com/office/drawing/2014/main" id="{5E9D7038-73FE-1CC7-0CAF-FCBA686AC048}"/>
                </a:ext>
              </a:extLst>
            </p:cNvPr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4;p39">
              <a:extLst>
                <a:ext uri="{FF2B5EF4-FFF2-40B4-BE49-F238E27FC236}">
                  <a16:creationId xmlns:a16="http://schemas.microsoft.com/office/drawing/2014/main" id="{C6E8C989-5EA8-26C9-6F6F-89E936AE3D64}"/>
                </a:ext>
              </a:extLst>
            </p:cNvPr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85;p39">
              <a:extLst>
                <a:ext uri="{FF2B5EF4-FFF2-40B4-BE49-F238E27FC236}">
                  <a16:creationId xmlns:a16="http://schemas.microsoft.com/office/drawing/2014/main" id="{327E669A-138C-BAE9-7D96-9CBE3018CF73}"/>
                </a:ext>
              </a:extLst>
            </p:cNvPr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5"/>
          <p:cNvSpPr txBox="1">
            <a:spLocks noGrp="1"/>
          </p:cNvSpPr>
          <p:nvPr>
            <p:ph type="title"/>
          </p:nvPr>
        </p:nvSpPr>
        <p:spPr>
          <a:xfrm>
            <a:off x="3006602" y="1504660"/>
            <a:ext cx="3027324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- DIAGRAM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Kiểu 3D 59" descr="Knight's sword">
                <a:extLst>
                  <a:ext uri="{FF2B5EF4-FFF2-40B4-BE49-F238E27FC236}">
                    <a16:creationId xmlns:a16="http://schemas.microsoft.com/office/drawing/2014/main" id="{F83279C3-146A-2B85-36C8-5119317452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7518843"/>
                  </p:ext>
                </p:extLst>
              </p:nvPr>
            </p:nvGraphicFramePr>
            <p:xfrm rot="16200000">
              <a:off x="-6429819" y="-578440"/>
              <a:ext cx="1875118" cy="92262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875118" cy="9226212"/>
                    </a:xfrm>
                    <a:prstGeom prst="rect">
                      <a:avLst/>
                    </a:prstGeom>
                  </am3d:spPr>
                  <am3d:camera>
                    <am3d:pos x="0" y="0" z="479726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5727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0321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Kiểu 3D 59" descr="Knight's sword">
                <a:extLst>
                  <a:ext uri="{FF2B5EF4-FFF2-40B4-BE49-F238E27FC236}">
                    <a16:creationId xmlns:a16="http://schemas.microsoft.com/office/drawing/2014/main" id="{F83279C3-146A-2B85-36C8-5119317452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6429819" y="-578440"/>
                <a:ext cx="1875118" cy="9226212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Google Shape;1207;p47">
            <a:extLst>
              <a:ext uri="{FF2B5EF4-FFF2-40B4-BE49-F238E27FC236}">
                <a16:creationId xmlns:a16="http://schemas.microsoft.com/office/drawing/2014/main" id="{2F579059-DB93-A9E5-E381-6B85AE18E351}"/>
              </a:ext>
            </a:extLst>
          </p:cNvPr>
          <p:cNvSpPr txBox="1">
            <a:spLocks/>
          </p:cNvSpPr>
          <p:nvPr/>
        </p:nvSpPr>
        <p:spPr>
          <a:xfrm>
            <a:off x="-6953252" y="3809094"/>
            <a:ext cx="354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0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/>
              <a:buNone/>
              <a:defRPr sz="1500" b="1" i="0" u="none" strike="noStrike" cap="none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defRPr>
            </a:lvl9pPr>
          </a:lstStyle>
          <a:p>
            <a:pPr marL="0" indent="0"/>
            <a:r>
              <a:rPr lang="en-US" dirty="0"/>
              <a:t>Do you have any questions?</a:t>
            </a:r>
          </a:p>
        </p:txBody>
      </p:sp>
      <p:sp>
        <p:nvSpPr>
          <p:cNvPr id="62" name="Google Shape;1206;p47">
            <a:extLst>
              <a:ext uri="{FF2B5EF4-FFF2-40B4-BE49-F238E27FC236}">
                <a16:creationId xmlns:a16="http://schemas.microsoft.com/office/drawing/2014/main" id="{20C3A725-A876-4247-A731-34E7CA6FA86B}"/>
              </a:ext>
            </a:extLst>
          </p:cNvPr>
          <p:cNvSpPr txBox="1">
            <a:spLocks/>
          </p:cNvSpPr>
          <p:nvPr/>
        </p:nvSpPr>
        <p:spPr>
          <a:xfrm>
            <a:off x="2031544" y="6165964"/>
            <a:ext cx="5841312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/>
              <a:buNone/>
              <a:defRPr sz="48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r>
              <a:rPr lang="en-US" dirty="0"/>
              <a:t>THANK YOU FOR YOUR LISTENING</a:t>
            </a:r>
          </a:p>
        </p:txBody>
      </p:sp>
      <p:grpSp>
        <p:nvGrpSpPr>
          <p:cNvPr id="63" name="Google Shape;1210;p47">
            <a:extLst>
              <a:ext uri="{FF2B5EF4-FFF2-40B4-BE49-F238E27FC236}">
                <a16:creationId xmlns:a16="http://schemas.microsoft.com/office/drawing/2014/main" id="{D91C3859-869D-E909-C661-A5B52873D7A7}"/>
              </a:ext>
            </a:extLst>
          </p:cNvPr>
          <p:cNvGrpSpPr/>
          <p:nvPr/>
        </p:nvGrpSpPr>
        <p:grpSpPr>
          <a:xfrm rot="544398">
            <a:off x="12643607" y="8922755"/>
            <a:ext cx="1702016" cy="2154370"/>
            <a:chOff x="-2017225" y="4202267"/>
            <a:chExt cx="1701994" cy="2154342"/>
          </a:xfrm>
        </p:grpSpPr>
        <p:sp>
          <p:nvSpPr>
            <p:cNvPr id="384" name="Google Shape;1211;p47">
              <a:extLst>
                <a:ext uri="{FF2B5EF4-FFF2-40B4-BE49-F238E27FC236}">
                  <a16:creationId xmlns:a16="http://schemas.microsoft.com/office/drawing/2014/main" id="{6AF2DDDB-4204-ADD1-E90D-133995F563C4}"/>
                </a:ext>
              </a:extLst>
            </p:cNvPr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212;p47">
              <a:extLst>
                <a:ext uri="{FF2B5EF4-FFF2-40B4-BE49-F238E27FC236}">
                  <a16:creationId xmlns:a16="http://schemas.microsoft.com/office/drawing/2014/main" id="{F2743AE4-D0CD-B00C-3F4A-8597579B3942}"/>
                </a:ext>
              </a:extLst>
            </p:cNvPr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213;p47">
              <a:extLst>
                <a:ext uri="{FF2B5EF4-FFF2-40B4-BE49-F238E27FC236}">
                  <a16:creationId xmlns:a16="http://schemas.microsoft.com/office/drawing/2014/main" id="{22AD3C00-6DB3-AA02-7948-4D2D3F6E3247}"/>
                </a:ext>
              </a:extLst>
            </p:cNvPr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214;p47">
              <a:extLst>
                <a:ext uri="{FF2B5EF4-FFF2-40B4-BE49-F238E27FC236}">
                  <a16:creationId xmlns:a16="http://schemas.microsoft.com/office/drawing/2014/main" id="{4CB2D28B-28C1-9096-1BD7-C4879B7A8519}"/>
                </a:ext>
              </a:extLst>
            </p:cNvPr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215;p47">
              <a:extLst>
                <a:ext uri="{FF2B5EF4-FFF2-40B4-BE49-F238E27FC236}">
                  <a16:creationId xmlns:a16="http://schemas.microsoft.com/office/drawing/2014/main" id="{3363A12B-BCA4-F05E-787D-038BA7DBB7A6}"/>
                </a:ext>
              </a:extLst>
            </p:cNvPr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216;p47">
              <a:extLst>
                <a:ext uri="{FF2B5EF4-FFF2-40B4-BE49-F238E27FC236}">
                  <a16:creationId xmlns:a16="http://schemas.microsoft.com/office/drawing/2014/main" id="{6AF8307D-06BD-F173-1E82-0C1DE44A9FA4}"/>
                </a:ext>
              </a:extLst>
            </p:cNvPr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217;p47">
              <a:extLst>
                <a:ext uri="{FF2B5EF4-FFF2-40B4-BE49-F238E27FC236}">
                  <a16:creationId xmlns:a16="http://schemas.microsoft.com/office/drawing/2014/main" id="{90DAE510-4028-F3AF-285D-AD3D6E4CA52C}"/>
                </a:ext>
              </a:extLst>
            </p:cNvPr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218;p47">
              <a:extLst>
                <a:ext uri="{FF2B5EF4-FFF2-40B4-BE49-F238E27FC236}">
                  <a16:creationId xmlns:a16="http://schemas.microsoft.com/office/drawing/2014/main" id="{645EE87F-E8CB-1EE8-741F-ED7860EF8F3A}"/>
                </a:ext>
              </a:extLst>
            </p:cNvPr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1219;p47">
            <a:extLst>
              <a:ext uri="{FF2B5EF4-FFF2-40B4-BE49-F238E27FC236}">
                <a16:creationId xmlns:a16="http://schemas.microsoft.com/office/drawing/2014/main" id="{7B4AD96A-26D0-6320-A2AE-71BACAFB24F4}"/>
              </a:ext>
            </a:extLst>
          </p:cNvPr>
          <p:cNvGrpSpPr/>
          <p:nvPr/>
        </p:nvGrpSpPr>
        <p:grpSpPr>
          <a:xfrm rot="-844926">
            <a:off x="-4262674" y="-2342472"/>
            <a:ext cx="1702443" cy="2154769"/>
            <a:chOff x="316385" y="4202000"/>
            <a:chExt cx="1702527" cy="2154875"/>
          </a:xfrm>
        </p:grpSpPr>
        <p:sp>
          <p:nvSpPr>
            <p:cNvPr id="393" name="Google Shape;1220;p47">
              <a:extLst>
                <a:ext uri="{FF2B5EF4-FFF2-40B4-BE49-F238E27FC236}">
                  <a16:creationId xmlns:a16="http://schemas.microsoft.com/office/drawing/2014/main" id="{90D66967-E5DA-E817-8338-255814F38A76}"/>
                </a:ext>
              </a:extLst>
            </p:cNvPr>
            <p:cNvSpPr/>
            <p:nvPr/>
          </p:nvSpPr>
          <p:spPr>
            <a:xfrm>
              <a:off x="316385" y="4202000"/>
              <a:ext cx="1702527" cy="2154875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5" y="1"/>
                    <a:pt x="7501" y="596"/>
                    <a:pt x="1798" y="1751"/>
                  </a:cubicBezTo>
                  <a:lnTo>
                    <a:pt x="0" y="2132"/>
                  </a:lnTo>
                  <a:lnTo>
                    <a:pt x="0" y="18979"/>
                  </a:lnTo>
                  <a:cubicBezTo>
                    <a:pt x="0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69" y="48019"/>
                  </a:cubicBezTo>
                  <a:lnTo>
                    <a:pt x="19158" y="48495"/>
                  </a:lnTo>
                  <a:lnTo>
                    <a:pt x="20134" y="48019"/>
                  </a:lnTo>
                  <a:cubicBezTo>
                    <a:pt x="25599" y="45364"/>
                    <a:pt x="30183" y="41256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05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221;p47">
              <a:extLst>
                <a:ext uri="{FF2B5EF4-FFF2-40B4-BE49-F238E27FC236}">
                  <a16:creationId xmlns:a16="http://schemas.microsoft.com/office/drawing/2014/main" id="{113CC6ED-5EA9-B981-EBEE-190FB3337D50}"/>
                </a:ext>
              </a:extLst>
            </p:cNvPr>
            <p:cNvSpPr/>
            <p:nvPr/>
          </p:nvSpPr>
          <p:spPr>
            <a:xfrm>
              <a:off x="416366" y="4302024"/>
              <a:ext cx="1502570" cy="1943765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03" y="0"/>
                  </a:moveTo>
                  <a:cubicBezTo>
                    <a:pt x="11240" y="0"/>
                    <a:pt x="5579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0" y="572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222;p47">
              <a:extLst>
                <a:ext uri="{FF2B5EF4-FFF2-40B4-BE49-F238E27FC236}">
                  <a16:creationId xmlns:a16="http://schemas.microsoft.com/office/drawing/2014/main" id="{AB934515-0E1E-EB35-7641-403662D8B7ED}"/>
                </a:ext>
              </a:extLst>
            </p:cNvPr>
            <p:cNvSpPr/>
            <p:nvPr/>
          </p:nvSpPr>
          <p:spPr>
            <a:xfrm>
              <a:off x="488840" y="4375565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53" y="37898"/>
                    <a:pt x="23540" y="34421"/>
                    <a:pt x="26218" y="30135"/>
                  </a:cubicBezTo>
                  <a:cubicBezTo>
                    <a:pt x="29052" y="25610"/>
                    <a:pt x="30540" y="20396"/>
                    <a:pt x="30540" y="15073"/>
                  </a:cubicBezTo>
                  <a:lnTo>
                    <a:pt x="30540" y="1405"/>
                  </a:lnTo>
                  <a:cubicBezTo>
                    <a:pt x="25516" y="476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223;p47">
              <a:extLst>
                <a:ext uri="{FF2B5EF4-FFF2-40B4-BE49-F238E27FC236}">
                  <a16:creationId xmlns:a16="http://schemas.microsoft.com/office/drawing/2014/main" id="{8039AAEE-989E-2782-3856-1E3715D76502}"/>
                </a:ext>
              </a:extLst>
            </p:cNvPr>
            <p:cNvSpPr/>
            <p:nvPr/>
          </p:nvSpPr>
          <p:spPr>
            <a:xfrm>
              <a:off x="660274" y="4518914"/>
              <a:ext cx="1016362" cy="1071372"/>
            </a:xfrm>
            <a:custGeom>
              <a:avLst/>
              <a:gdLst/>
              <a:ahLst/>
              <a:cxnLst/>
              <a:rect l="l" t="t" r="r" b="b"/>
              <a:pathLst>
                <a:path w="22873" h="24111" extrusionOk="0">
                  <a:moveTo>
                    <a:pt x="11264" y="1"/>
                  </a:moveTo>
                  <a:lnTo>
                    <a:pt x="11264" y="1"/>
                  </a:lnTo>
                  <a:cubicBezTo>
                    <a:pt x="11502" y="120"/>
                    <a:pt x="11621" y="429"/>
                    <a:pt x="11550" y="679"/>
                  </a:cubicBezTo>
                  <a:cubicBezTo>
                    <a:pt x="11300" y="596"/>
                    <a:pt x="11121" y="537"/>
                    <a:pt x="10871" y="465"/>
                  </a:cubicBezTo>
                  <a:cubicBezTo>
                    <a:pt x="10692" y="406"/>
                    <a:pt x="10514" y="346"/>
                    <a:pt x="10335" y="310"/>
                  </a:cubicBezTo>
                  <a:cubicBezTo>
                    <a:pt x="10271" y="301"/>
                    <a:pt x="10205" y="297"/>
                    <a:pt x="10140" y="297"/>
                  </a:cubicBezTo>
                  <a:cubicBezTo>
                    <a:pt x="9855" y="297"/>
                    <a:pt x="9565" y="379"/>
                    <a:pt x="9323" y="525"/>
                  </a:cubicBezTo>
                  <a:cubicBezTo>
                    <a:pt x="9514" y="537"/>
                    <a:pt x="9657" y="703"/>
                    <a:pt x="9740" y="894"/>
                  </a:cubicBezTo>
                  <a:cubicBezTo>
                    <a:pt x="9799" y="1072"/>
                    <a:pt x="9799" y="1275"/>
                    <a:pt x="9776" y="1477"/>
                  </a:cubicBezTo>
                  <a:cubicBezTo>
                    <a:pt x="9776" y="1513"/>
                    <a:pt x="9764" y="1549"/>
                    <a:pt x="9752" y="1596"/>
                  </a:cubicBezTo>
                  <a:cubicBezTo>
                    <a:pt x="9740" y="1620"/>
                    <a:pt x="9704" y="1632"/>
                    <a:pt x="9680" y="1656"/>
                  </a:cubicBezTo>
                  <a:cubicBezTo>
                    <a:pt x="9630" y="1676"/>
                    <a:pt x="9577" y="1685"/>
                    <a:pt x="9524" y="1685"/>
                  </a:cubicBezTo>
                  <a:cubicBezTo>
                    <a:pt x="9324" y="1685"/>
                    <a:pt x="9111" y="1561"/>
                    <a:pt x="8942" y="1429"/>
                  </a:cubicBezTo>
                  <a:lnTo>
                    <a:pt x="8942" y="1429"/>
                  </a:lnTo>
                  <a:cubicBezTo>
                    <a:pt x="8930" y="2013"/>
                    <a:pt x="8990" y="2561"/>
                    <a:pt x="9264" y="3084"/>
                  </a:cubicBezTo>
                  <a:cubicBezTo>
                    <a:pt x="9347" y="3263"/>
                    <a:pt x="9454" y="3418"/>
                    <a:pt x="9514" y="3596"/>
                  </a:cubicBezTo>
                  <a:cubicBezTo>
                    <a:pt x="9752" y="4216"/>
                    <a:pt x="9537" y="4966"/>
                    <a:pt x="9025" y="5370"/>
                  </a:cubicBezTo>
                  <a:cubicBezTo>
                    <a:pt x="9383" y="5585"/>
                    <a:pt x="9811" y="5906"/>
                    <a:pt x="9895" y="6311"/>
                  </a:cubicBezTo>
                  <a:cubicBezTo>
                    <a:pt x="9930" y="6430"/>
                    <a:pt x="9918" y="6549"/>
                    <a:pt x="9918" y="6668"/>
                  </a:cubicBezTo>
                  <a:lnTo>
                    <a:pt x="9918" y="6787"/>
                  </a:lnTo>
                  <a:cubicBezTo>
                    <a:pt x="9680" y="6752"/>
                    <a:pt x="9454" y="6704"/>
                    <a:pt x="9240" y="6621"/>
                  </a:cubicBezTo>
                  <a:cubicBezTo>
                    <a:pt x="8871" y="6466"/>
                    <a:pt x="8549" y="6192"/>
                    <a:pt x="8406" y="5799"/>
                  </a:cubicBezTo>
                  <a:cubicBezTo>
                    <a:pt x="8197" y="5876"/>
                    <a:pt x="7964" y="5911"/>
                    <a:pt x="7726" y="5911"/>
                  </a:cubicBezTo>
                  <a:cubicBezTo>
                    <a:pt x="7409" y="5911"/>
                    <a:pt x="7085" y="5848"/>
                    <a:pt x="6799" y="5740"/>
                  </a:cubicBezTo>
                  <a:cubicBezTo>
                    <a:pt x="6311" y="5561"/>
                    <a:pt x="5882" y="5263"/>
                    <a:pt x="5454" y="4978"/>
                  </a:cubicBezTo>
                  <a:cubicBezTo>
                    <a:pt x="5251" y="4847"/>
                    <a:pt x="5061" y="4716"/>
                    <a:pt x="4930" y="4501"/>
                  </a:cubicBezTo>
                  <a:cubicBezTo>
                    <a:pt x="4811" y="4299"/>
                    <a:pt x="4799" y="4025"/>
                    <a:pt x="4942" y="3846"/>
                  </a:cubicBezTo>
                  <a:cubicBezTo>
                    <a:pt x="5064" y="3716"/>
                    <a:pt x="5237" y="3681"/>
                    <a:pt x="5414" y="3681"/>
                  </a:cubicBezTo>
                  <a:cubicBezTo>
                    <a:pt x="5479" y="3681"/>
                    <a:pt x="5545" y="3685"/>
                    <a:pt x="5608" y="3692"/>
                  </a:cubicBezTo>
                  <a:cubicBezTo>
                    <a:pt x="5454" y="3537"/>
                    <a:pt x="5335" y="3394"/>
                    <a:pt x="5180" y="3227"/>
                  </a:cubicBezTo>
                  <a:cubicBezTo>
                    <a:pt x="5073" y="3108"/>
                    <a:pt x="4977" y="2977"/>
                    <a:pt x="4942" y="2823"/>
                  </a:cubicBezTo>
                  <a:cubicBezTo>
                    <a:pt x="4894" y="2525"/>
                    <a:pt x="5156" y="2275"/>
                    <a:pt x="5418" y="2144"/>
                  </a:cubicBezTo>
                  <a:cubicBezTo>
                    <a:pt x="5556" y="2071"/>
                    <a:pt x="5716" y="2012"/>
                    <a:pt x="5866" y="2012"/>
                  </a:cubicBezTo>
                  <a:cubicBezTo>
                    <a:pt x="5962" y="2012"/>
                    <a:pt x="6053" y="2036"/>
                    <a:pt x="6132" y="2096"/>
                  </a:cubicBezTo>
                  <a:cubicBezTo>
                    <a:pt x="6299" y="2215"/>
                    <a:pt x="6358" y="2442"/>
                    <a:pt x="6406" y="2632"/>
                  </a:cubicBezTo>
                  <a:cubicBezTo>
                    <a:pt x="6430" y="2811"/>
                    <a:pt x="6478" y="2977"/>
                    <a:pt x="6501" y="3156"/>
                  </a:cubicBezTo>
                  <a:cubicBezTo>
                    <a:pt x="6597" y="2382"/>
                    <a:pt x="6466" y="1668"/>
                    <a:pt x="6168" y="953"/>
                  </a:cubicBezTo>
                  <a:cubicBezTo>
                    <a:pt x="6085" y="751"/>
                    <a:pt x="6001" y="572"/>
                    <a:pt x="5870" y="429"/>
                  </a:cubicBezTo>
                  <a:cubicBezTo>
                    <a:pt x="5621" y="143"/>
                    <a:pt x="5248" y="28"/>
                    <a:pt x="4865" y="28"/>
                  </a:cubicBezTo>
                  <a:cubicBezTo>
                    <a:pt x="4644" y="28"/>
                    <a:pt x="4420" y="66"/>
                    <a:pt x="4215" y="132"/>
                  </a:cubicBezTo>
                  <a:cubicBezTo>
                    <a:pt x="3644" y="310"/>
                    <a:pt x="3156" y="667"/>
                    <a:pt x="2608" y="894"/>
                  </a:cubicBezTo>
                  <a:cubicBezTo>
                    <a:pt x="2343" y="998"/>
                    <a:pt x="2044" y="1065"/>
                    <a:pt x="1753" y="1065"/>
                  </a:cubicBezTo>
                  <a:cubicBezTo>
                    <a:pt x="1444" y="1065"/>
                    <a:pt x="1145" y="989"/>
                    <a:pt x="905" y="798"/>
                  </a:cubicBezTo>
                  <a:lnTo>
                    <a:pt x="905" y="798"/>
                  </a:lnTo>
                  <a:cubicBezTo>
                    <a:pt x="1203" y="1453"/>
                    <a:pt x="1703" y="2049"/>
                    <a:pt x="2418" y="2180"/>
                  </a:cubicBezTo>
                  <a:cubicBezTo>
                    <a:pt x="2096" y="2977"/>
                    <a:pt x="1370" y="3644"/>
                    <a:pt x="584" y="3942"/>
                  </a:cubicBezTo>
                  <a:cubicBezTo>
                    <a:pt x="1191" y="4108"/>
                    <a:pt x="1822" y="4180"/>
                    <a:pt x="2441" y="4204"/>
                  </a:cubicBezTo>
                  <a:cubicBezTo>
                    <a:pt x="2548" y="4204"/>
                    <a:pt x="2656" y="4204"/>
                    <a:pt x="2739" y="4168"/>
                  </a:cubicBezTo>
                  <a:lnTo>
                    <a:pt x="2739" y="4168"/>
                  </a:lnTo>
                  <a:cubicBezTo>
                    <a:pt x="2275" y="4739"/>
                    <a:pt x="2096" y="5597"/>
                    <a:pt x="1739" y="6252"/>
                  </a:cubicBezTo>
                  <a:cubicBezTo>
                    <a:pt x="1382" y="6906"/>
                    <a:pt x="870" y="7525"/>
                    <a:pt x="132" y="7680"/>
                  </a:cubicBezTo>
                  <a:cubicBezTo>
                    <a:pt x="432" y="7772"/>
                    <a:pt x="740" y="7818"/>
                    <a:pt x="1046" y="7818"/>
                  </a:cubicBezTo>
                  <a:cubicBezTo>
                    <a:pt x="1771" y="7818"/>
                    <a:pt x="2480" y="7560"/>
                    <a:pt x="3025" y="7049"/>
                  </a:cubicBezTo>
                  <a:lnTo>
                    <a:pt x="3025" y="7049"/>
                  </a:lnTo>
                  <a:cubicBezTo>
                    <a:pt x="2894" y="8228"/>
                    <a:pt x="2739" y="9466"/>
                    <a:pt x="2263" y="10562"/>
                  </a:cubicBezTo>
                  <a:cubicBezTo>
                    <a:pt x="1798" y="11645"/>
                    <a:pt x="1048" y="12657"/>
                    <a:pt x="1" y="13229"/>
                  </a:cubicBezTo>
                  <a:cubicBezTo>
                    <a:pt x="84" y="13234"/>
                    <a:pt x="166" y="13237"/>
                    <a:pt x="247" y="13237"/>
                  </a:cubicBezTo>
                  <a:cubicBezTo>
                    <a:pt x="1377" y="13237"/>
                    <a:pt x="2333" y="12704"/>
                    <a:pt x="3144" y="11859"/>
                  </a:cubicBezTo>
                  <a:cubicBezTo>
                    <a:pt x="3989" y="10954"/>
                    <a:pt x="4525" y="9788"/>
                    <a:pt x="4954" y="8633"/>
                  </a:cubicBezTo>
                  <a:lnTo>
                    <a:pt x="4954" y="8633"/>
                  </a:lnTo>
                  <a:cubicBezTo>
                    <a:pt x="5001" y="10002"/>
                    <a:pt x="4930" y="11371"/>
                    <a:pt x="4501" y="12657"/>
                  </a:cubicBezTo>
                  <a:cubicBezTo>
                    <a:pt x="4049" y="13955"/>
                    <a:pt x="3227" y="15145"/>
                    <a:pt x="2072" y="15860"/>
                  </a:cubicBezTo>
                  <a:cubicBezTo>
                    <a:pt x="2096" y="15860"/>
                    <a:pt x="2120" y="15861"/>
                    <a:pt x="2144" y="15861"/>
                  </a:cubicBezTo>
                  <a:cubicBezTo>
                    <a:pt x="3747" y="15861"/>
                    <a:pt x="5193" y="14685"/>
                    <a:pt x="6061" y="13336"/>
                  </a:cubicBezTo>
                  <a:cubicBezTo>
                    <a:pt x="6942" y="11943"/>
                    <a:pt x="7394" y="10359"/>
                    <a:pt x="8049" y="8847"/>
                  </a:cubicBezTo>
                  <a:lnTo>
                    <a:pt x="8049" y="8847"/>
                  </a:lnTo>
                  <a:cubicBezTo>
                    <a:pt x="8133" y="9597"/>
                    <a:pt x="8133" y="10359"/>
                    <a:pt x="7954" y="11085"/>
                  </a:cubicBezTo>
                  <a:cubicBezTo>
                    <a:pt x="7799" y="11693"/>
                    <a:pt x="7632" y="12288"/>
                    <a:pt x="7418" y="12883"/>
                  </a:cubicBezTo>
                  <a:cubicBezTo>
                    <a:pt x="8168" y="12526"/>
                    <a:pt x="8704" y="11990"/>
                    <a:pt x="9180" y="11312"/>
                  </a:cubicBezTo>
                  <a:cubicBezTo>
                    <a:pt x="9657" y="10621"/>
                    <a:pt x="10002" y="9847"/>
                    <a:pt x="10359" y="9085"/>
                  </a:cubicBezTo>
                  <a:cubicBezTo>
                    <a:pt x="10371" y="9597"/>
                    <a:pt x="10466" y="10145"/>
                    <a:pt x="10478" y="10657"/>
                  </a:cubicBezTo>
                  <a:cubicBezTo>
                    <a:pt x="10490" y="11026"/>
                    <a:pt x="10514" y="11407"/>
                    <a:pt x="10347" y="11740"/>
                  </a:cubicBezTo>
                  <a:cubicBezTo>
                    <a:pt x="10192" y="12026"/>
                    <a:pt x="9942" y="12240"/>
                    <a:pt x="9680" y="12407"/>
                  </a:cubicBezTo>
                  <a:cubicBezTo>
                    <a:pt x="9216" y="12717"/>
                    <a:pt x="8692" y="12955"/>
                    <a:pt x="8228" y="13276"/>
                  </a:cubicBezTo>
                  <a:cubicBezTo>
                    <a:pt x="7775" y="13586"/>
                    <a:pt x="7335" y="13991"/>
                    <a:pt x="7132" y="14503"/>
                  </a:cubicBezTo>
                  <a:cubicBezTo>
                    <a:pt x="7158" y="14501"/>
                    <a:pt x="7184" y="14501"/>
                    <a:pt x="7210" y="14501"/>
                  </a:cubicBezTo>
                  <a:cubicBezTo>
                    <a:pt x="7438" y="14501"/>
                    <a:pt x="7681" y="14547"/>
                    <a:pt x="7894" y="14622"/>
                  </a:cubicBezTo>
                  <a:cubicBezTo>
                    <a:pt x="7275" y="15800"/>
                    <a:pt x="6478" y="16943"/>
                    <a:pt x="5477" y="17824"/>
                  </a:cubicBezTo>
                  <a:cubicBezTo>
                    <a:pt x="5335" y="17634"/>
                    <a:pt x="5108" y="17455"/>
                    <a:pt x="4954" y="17265"/>
                  </a:cubicBezTo>
                  <a:cubicBezTo>
                    <a:pt x="4882" y="17170"/>
                    <a:pt x="4811" y="17086"/>
                    <a:pt x="4704" y="17027"/>
                  </a:cubicBezTo>
                  <a:cubicBezTo>
                    <a:pt x="4621" y="16985"/>
                    <a:pt x="4539" y="16973"/>
                    <a:pt x="4453" y="16973"/>
                  </a:cubicBezTo>
                  <a:cubicBezTo>
                    <a:pt x="4414" y="16973"/>
                    <a:pt x="4375" y="16975"/>
                    <a:pt x="4334" y="16979"/>
                  </a:cubicBezTo>
                  <a:cubicBezTo>
                    <a:pt x="3465" y="17086"/>
                    <a:pt x="2727" y="17801"/>
                    <a:pt x="2596" y="18658"/>
                  </a:cubicBezTo>
                  <a:cubicBezTo>
                    <a:pt x="2673" y="18340"/>
                    <a:pt x="3032" y="18153"/>
                    <a:pt x="3357" y="18153"/>
                  </a:cubicBezTo>
                  <a:cubicBezTo>
                    <a:pt x="3386" y="18153"/>
                    <a:pt x="3414" y="18155"/>
                    <a:pt x="3441" y="18158"/>
                  </a:cubicBezTo>
                  <a:cubicBezTo>
                    <a:pt x="3787" y="18170"/>
                    <a:pt x="4108" y="18372"/>
                    <a:pt x="4334" y="18646"/>
                  </a:cubicBezTo>
                  <a:cubicBezTo>
                    <a:pt x="3858" y="18872"/>
                    <a:pt x="3549" y="19265"/>
                    <a:pt x="3513" y="19801"/>
                  </a:cubicBezTo>
                  <a:cubicBezTo>
                    <a:pt x="3501" y="20325"/>
                    <a:pt x="3691" y="20849"/>
                    <a:pt x="3965" y="21289"/>
                  </a:cubicBezTo>
                  <a:cubicBezTo>
                    <a:pt x="3989" y="21051"/>
                    <a:pt x="4025" y="20801"/>
                    <a:pt x="4049" y="20551"/>
                  </a:cubicBezTo>
                  <a:cubicBezTo>
                    <a:pt x="4061" y="20432"/>
                    <a:pt x="4084" y="20301"/>
                    <a:pt x="4168" y="20206"/>
                  </a:cubicBezTo>
                  <a:cubicBezTo>
                    <a:pt x="4227" y="20134"/>
                    <a:pt x="4334" y="20098"/>
                    <a:pt x="4418" y="20075"/>
                  </a:cubicBezTo>
                  <a:cubicBezTo>
                    <a:pt x="4632" y="19979"/>
                    <a:pt x="4811" y="19860"/>
                    <a:pt x="4954" y="19706"/>
                  </a:cubicBezTo>
                  <a:cubicBezTo>
                    <a:pt x="5180" y="19444"/>
                    <a:pt x="5346" y="19086"/>
                    <a:pt x="5668" y="19015"/>
                  </a:cubicBezTo>
                  <a:cubicBezTo>
                    <a:pt x="5668" y="19551"/>
                    <a:pt x="5716" y="20087"/>
                    <a:pt x="5823" y="20610"/>
                  </a:cubicBezTo>
                  <a:cubicBezTo>
                    <a:pt x="5847" y="20777"/>
                    <a:pt x="5906" y="20968"/>
                    <a:pt x="6061" y="21039"/>
                  </a:cubicBezTo>
                  <a:cubicBezTo>
                    <a:pt x="6323" y="20658"/>
                    <a:pt x="6620" y="20218"/>
                    <a:pt x="6620" y="19741"/>
                  </a:cubicBezTo>
                  <a:cubicBezTo>
                    <a:pt x="6620" y="19384"/>
                    <a:pt x="6478" y="19051"/>
                    <a:pt x="6537" y="18705"/>
                  </a:cubicBezTo>
                  <a:cubicBezTo>
                    <a:pt x="6571" y="18526"/>
                    <a:pt x="6762" y="18358"/>
                    <a:pt x="6943" y="18358"/>
                  </a:cubicBezTo>
                  <a:cubicBezTo>
                    <a:pt x="6954" y="18358"/>
                    <a:pt x="6966" y="18359"/>
                    <a:pt x="6978" y="18360"/>
                  </a:cubicBezTo>
                  <a:cubicBezTo>
                    <a:pt x="7168" y="18396"/>
                    <a:pt x="7335" y="18539"/>
                    <a:pt x="7501" y="18658"/>
                  </a:cubicBezTo>
                  <a:cubicBezTo>
                    <a:pt x="7633" y="18752"/>
                    <a:pt x="7787" y="18831"/>
                    <a:pt x="7939" y="18831"/>
                  </a:cubicBezTo>
                  <a:cubicBezTo>
                    <a:pt x="7980" y="18831"/>
                    <a:pt x="8021" y="18825"/>
                    <a:pt x="8061" y="18813"/>
                  </a:cubicBezTo>
                  <a:cubicBezTo>
                    <a:pt x="8216" y="18765"/>
                    <a:pt x="8323" y="18610"/>
                    <a:pt x="8454" y="18539"/>
                  </a:cubicBezTo>
                  <a:cubicBezTo>
                    <a:pt x="8534" y="18489"/>
                    <a:pt x="8628" y="18466"/>
                    <a:pt x="8724" y="18466"/>
                  </a:cubicBezTo>
                  <a:cubicBezTo>
                    <a:pt x="8857" y="18466"/>
                    <a:pt x="8993" y="18510"/>
                    <a:pt x="9097" y="18586"/>
                  </a:cubicBezTo>
                  <a:cubicBezTo>
                    <a:pt x="8954" y="18396"/>
                    <a:pt x="9049" y="18051"/>
                    <a:pt x="8883" y="17860"/>
                  </a:cubicBezTo>
                  <a:cubicBezTo>
                    <a:pt x="8811" y="17765"/>
                    <a:pt x="8692" y="17741"/>
                    <a:pt x="8573" y="17693"/>
                  </a:cubicBezTo>
                  <a:cubicBezTo>
                    <a:pt x="8156" y="17586"/>
                    <a:pt x="7740" y="17503"/>
                    <a:pt x="7311" y="17443"/>
                  </a:cubicBezTo>
                  <a:cubicBezTo>
                    <a:pt x="7704" y="16681"/>
                    <a:pt x="8287" y="15931"/>
                    <a:pt x="8990" y="15443"/>
                  </a:cubicBezTo>
                  <a:cubicBezTo>
                    <a:pt x="9073" y="15657"/>
                    <a:pt x="9180" y="15848"/>
                    <a:pt x="9299" y="16027"/>
                  </a:cubicBezTo>
                  <a:cubicBezTo>
                    <a:pt x="9645" y="15419"/>
                    <a:pt x="10014" y="14824"/>
                    <a:pt x="10419" y="14241"/>
                  </a:cubicBezTo>
                  <a:lnTo>
                    <a:pt x="10419" y="14241"/>
                  </a:lnTo>
                  <a:cubicBezTo>
                    <a:pt x="10407" y="14491"/>
                    <a:pt x="10419" y="14776"/>
                    <a:pt x="10419" y="15026"/>
                  </a:cubicBezTo>
                  <a:cubicBezTo>
                    <a:pt x="10407" y="15217"/>
                    <a:pt x="10407" y="15431"/>
                    <a:pt x="10311" y="15610"/>
                  </a:cubicBezTo>
                  <a:cubicBezTo>
                    <a:pt x="10168" y="15907"/>
                    <a:pt x="9835" y="16086"/>
                    <a:pt x="9537" y="16217"/>
                  </a:cubicBezTo>
                  <a:cubicBezTo>
                    <a:pt x="9823" y="16443"/>
                    <a:pt x="10133" y="16669"/>
                    <a:pt x="10466" y="16800"/>
                  </a:cubicBezTo>
                  <a:cubicBezTo>
                    <a:pt x="10359" y="17104"/>
                    <a:pt x="10050" y="17294"/>
                    <a:pt x="9747" y="17294"/>
                  </a:cubicBezTo>
                  <a:cubicBezTo>
                    <a:pt x="9646" y="17294"/>
                    <a:pt x="9546" y="17273"/>
                    <a:pt x="9454" y="17229"/>
                  </a:cubicBezTo>
                  <a:lnTo>
                    <a:pt x="9454" y="17229"/>
                  </a:lnTo>
                  <a:cubicBezTo>
                    <a:pt x="9549" y="17681"/>
                    <a:pt x="9930" y="18098"/>
                    <a:pt x="10347" y="18253"/>
                  </a:cubicBezTo>
                  <a:cubicBezTo>
                    <a:pt x="9852" y="18938"/>
                    <a:pt x="8993" y="19408"/>
                    <a:pt x="8141" y="19408"/>
                  </a:cubicBezTo>
                  <a:cubicBezTo>
                    <a:pt x="8031" y="19408"/>
                    <a:pt x="7920" y="19400"/>
                    <a:pt x="7811" y="19384"/>
                  </a:cubicBezTo>
                  <a:lnTo>
                    <a:pt x="7811" y="19384"/>
                  </a:lnTo>
                  <a:cubicBezTo>
                    <a:pt x="8241" y="19726"/>
                    <a:pt x="8787" y="19907"/>
                    <a:pt x="9330" y="19907"/>
                  </a:cubicBezTo>
                  <a:cubicBezTo>
                    <a:pt x="9524" y="19907"/>
                    <a:pt x="9718" y="19884"/>
                    <a:pt x="9907" y="19837"/>
                  </a:cubicBezTo>
                  <a:lnTo>
                    <a:pt x="9907" y="19837"/>
                  </a:lnTo>
                  <a:cubicBezTo>
                    <a:pt x="9668" y="20432"/>
                    <a:pt x="9180" y="20908"/>
                    <a:pt x="8537" y="20979"/>
                  </a:cubicBezTo>
                  <a:cubicBezTo>
                    <a:pt x="8423" y="20996"/>
                    <a:pt x="8305" y="21000"/>
                    <a:pt x="8188" y="21000"/>
                  </a:cubicBezTo>
                  <a:cubicBezTo>
                    <a:pt x="8110" y="21000"/>
                    <a:pt x="8032" y="20998"/>
                    <a:pt x="7954" y="20998"/>
                  </a:cubicBezTo>
                  <a:cubicBezTo>
                    <a:pt x="7820" y="20998"/>
                    <a:pt x="7687" y="21003"/>
                    <a:pt x="7561" y="21027"/>
                  </a:cubicBezTo>
                  <a:cubicBezTo>
                    <a:pt x="6859" y="21158"/>
                    <a:pt x="6370" y="21765"/>
                    <a:pt x="6037" y="22396"/>
                  </a:cubicBezTo>
                  <a:cubicBezTo>
                    <a:pt x="6251" y="22111"/>
                    <a:pt x="6739" y="22087"/>
                    <a:pt x="7097" y="22063"/>
                  </a:cubicBezTo>
                  <a:cubicBezTo>
                    <a:pt x="7124" y="22062"/>
                    <a:pt x="7152" y="22062"/>
                    <a:pt x="7179" y="22062"/>
                  </a:cubicBezTo>
                  <a:cubicBezTo>
                    <a:pt x="7507" y="22062"/>
                    <a:pt x="7827" y="22122"/>
                    <a:pt x="8156" y="22122"/>
                  </a:cubicBezTo>
                  <a:cubicBezTo>
                    <a:pt x="8183" y="22123"/>
                    <a:pt x="8210" y="22124"/>
                    <a:pt x="8237" y="22124"/>
                  </a:cubicBezTo>
                  <a:cubicBezTo>
                    <a:pt x="9009" y="22124"/>
                    <a:pt x="9795" y="21793"/>
                    <a:pt x="10347" y="21230"/>
                  </a:cubicBezTo>
                  <a:lnTo>
                    <a:pt x="10347" y="21230"/>
                  </a:lnTo>
                  <a:cubicBezTo>
                    <a:pt x="10014" y="21706"/>
                    <a:pt x="9573" y="22099"/>
                    <a:pt x="9073" y="22444"/>
                  </a:cubicBezTo>
                  <a:cubicBezTo>
                    <a:pt x="8739" y="22681"/>
                    <a:pt x="8365" y="22928"/>
                    <a:pt x="7970" y="22928"/>
                  </a:cubicBezTo>
                  <a:cubicBezTo>
                    <a:pt x="7929" y="22928"/>
                    <a:pt x="7888" y="22926"/>
                    <a:pt x="7847" y="22920"/>
                  </a:cubicBezTo>
                  <a:lnTo>
                    <a:pt x="7847" y="22920"/>
                  </a:lnTo>
                  <a:cubicBezTo>
                    <a:pt x="8077" y="23017"/>
                    <a:pt x="8334" y="23065"/>
                    <a:pt x="8594" y="23065"/>
                  </a:cubicBezTo>
                  <a:cubicBezTo>
                    <a:pt x="8846" y="23065"/>
                    <a:pt x="9101" y="23020"/>
                    <a:pt x="9335" y="22932"/>
                  </a:cubicBezTo>
                  <a:cubicBezTo>
                    <a:pt x="9907" y="22706"/>
                    <a:pt x="10359" y="22218"/>
                    <a:pt x="10776" y="21741"/>
                  </a:cubicBezTo>
                  <a:cubicBezTo>
                    <a:pt x="10811" y="22170"/>
                    <a:pt x="10871" y="22587"/>
                    <a:pt x="10966" y="22992"/>
                  </a:cubicBezTo>
                  <a:cubicBezTo>
                    <a:pt x="11073" y="23408"/>
                    <a:pt x="11181" y="23813"/>
                    <a:pt x="11478" y="24111"/>
                  </a:cubicBezTo>
                  <a:cubicBezTo>
                    <a:pt x="11776" y="23813"/>
                    <a:pt x="11716" y="23408"/>
                    <a:pt x="11812" y="22992"/>
                  </a:cubicBezTo>
                  <a:cubicBezTo>
                    <a:pt x="11919" y="22575"/>
                    <a:pt x="11978" y="22158"/>
                    <a:pt x="12014" y="21741"/>
                  </a:cubicBezTo>
                  <a:cubicBezTo>
                    <a:pt x="12431" y="22218"/>
                    <a:pt x="12859" y="22706"/>
                    <a:pt x="13455" y="22932"/>
                  </a:cubicBezTo>
                  <a:cubicBezTo>
                    <a:pt x="13689" y="23020"/>
                    <a:pt x="13938" y="23065"/>
                    <a:pt x="14186" y="23065"/>
                  </a:cubicBezTo>
                  <a:cubicBezTo>
                    <a:pt x="14444" y="23065"/>
                    <a:pt x="14701" y="23017"/>
                    <a:pt x="14943" y="22920"/>
                  </a:cubicBezTo>
                  <a:lnTo>
                    <a:pt x="14943" y="22920"/>
                  </a:lnTo>
                  <a:cubicBezTo>
                    <a:pt x="14902" y="22926"/>
                    <a:pt x="14861" y="22928"/>
                    <a:pt x="14821" y="22928"/>
                  </a:cubicBezTo>
                  <a:cubicBezTo>
                    <a:pt x="14415" y="22928"/>
                    <a:pt x="14040" y="22671"/>
                    <a:pt x="13705" y="22444"/>
                  </a:cubicBezTo>
                  <a:cubicBezTo>
                    <a:pt x="13228" y="22099"/>
                    <a:pt x="12788" y="21706"/>
                    <a:pt x="12443" y="21230"/>
                  </a:cubicBezTo>
                  <a:lnTo>
                    <a:pt x="12443" y="21230"/>
                  </a:lnTo>
                  <a:cubicBezTo>
                    <a:pt x="12983" y="21793"/>
                    <a:pt x="13769" y="22124"/>
                    <a:pt x="14552" y="22124"/>
                  </a:cubicBezTo>
                  <a:cubicBezTo>
                    <a:pt x="14579" y="22124"/>
                    <a:pt x="14606" y="22123"/>
                    <a:pt x="14633" y="22122"/>
                  </a:cubicBezTo>
                  <a:cubicBezTo>
                    <a:pt x="14958" y="22112"/>
                    <a:pt x="15273" y="22061"/>
                    <a:pt x="15597" y="22061"/>
                  </a:cubicBezTo>
                  <a:cubicBezTo>
                    <a:pt x="15629" y="22061"/>
                    <a:pt x="15661" y="22062"/>
                    <a:pt x="15693" y="22063"/>
                  </a:cubicBezTo>
                  <a:cubicBezTo>
                    <a:pt x="16038" y="22087"/>
                    <a:pt x="16538" y="22111"/>
                    <a:pt x="16741" y="22396"/>
                  </a:cubicBezTo>
                  <a:cubicBezTo>
                    <a:pt x="16419" y="21765"/>
                    <a:pt x="15907" y="21146"/>
                    <a:pt x="15229" y="21027"/>
                  </a:cubicBezTo>
                  <a:cubicBezTo>
                    <a:pt x="15092" y="21003"/>
                    <a:pt x="14958" y="20998"/>
                    <a:pt x="14824" y="20998"/>
                  </a:cubicBezTo>
                  <a:cubicBezTo>
                    <a:pt x="14747" y="20998"/>
                    <a:pt x="14670" y="21000"/>
                    <a:pt x="14593" y="21000"/>
                  </a:cubicBezTo>
                  <a:cubicBezTo>
                    <a:pt x="14476" y="21000"/>
                    <a:pt x="14359" y="20996"/>
                    <a:pt x="14240" y="20979"/>
                  </a:cubicBezTo>
                  <a:cubicBezTo>
                    <a:pt x="13621" y="20908"/>
                    <a:pt x="13109" y="20432"/>
                    <a:pt x="12871" y="19837"/>
                  </a:cubicBezTo>
                  <a:lnTo>
                    <a:pt x="12871" y="19837"/>
                  </a:lnTo>
                  <a:cubicBezTo>
                    <a:pt x="13055" y="19883"/>
                    <a:pt x="13247" y="19905"/>
                    <a:pt x="13439" y="19905"/>
                  </a:cubicBezTo>
                  <a:cubicBezTo>
                    <a:pt x="13992" y="19905"/>
                    <a:pt x="14551" y="19720"/>
                    <a:pt x="14967" y="19384"/>
                  </a:cubicBezTo>
                  <a:lnTo>
                    <a:pt x="14967" y="19384"/>
                  </a:lnTo>
                  <a:cubicBezTo>
                    <a:pt x="14860" y="19400"/>
                    <a:pt x="14752" y="19408"/>
                    <a:pt x="14643" y="19408"/>
                  </a:cubicBezTo>
                  <a:cubicBezTo>
                    <a:pt x="13804" y="19408"/>
                    <a:pt x="12927" y="18938"/>
                    <a:pt x="12443" y="18253"/>
                  </a:cubicBezTo>
                  <a:cubicBezTo>
                    <a:pt x="12871" y="18098"/>
                    <a:pt x="13240" y="17681"/>
                    <a:pt x="13336" y="17229"/>
                  </a:cubicBezTo>
                  <a:lnTo>
                    <a:pt x="13336" y="17229"/>
                  </a:lnTo>
                  <a:cubicBezTo>
                    <a:pt x="13244" y="17273"/>
                    <a:pt x="13143" y="17294"/>
                    <a:pt x="13041" y="17294"/>
                  </a:cubicBezTo>
                  <a:cubicBezTo>
                    <a:pt x="12735" y="17294"/>
                    <a:pt x="12422" y="17104"/>
                    <a:pt x="12324" y="16800"/>
                  </a:cubicBezTo>
                  <a:cubicBezTo>
                    <a:pt x="12657" y="16669"/>
                    <a:pt x="12966" y="16443"/>
                    <a:pt x="13252" y="16217"/>
                  </a:cubicBezTo>
                  <a:cubicBezTo>
                    <a:pt x="12931" y="16074"/>
                    <a:pt x="12609" y="15907"/>
                    <a:pt x="12466" y="15610"/>
                  </a:cubicBezTo>
                  <a:cubicBezTo>
                    <a:pt x="12383" y="15431"/>
                    <a:pt x="12383" y="15241"/>
                    <a:pt x="12371" y="15026"/>
                  </a:cubicBezTo>
                  <a:cubicBezTo>
                    <a:pt x="12347" y="14776"/>
                    <a:pt x="12371" y="14491"/>
                    <a:pt x="12371" y="14241"/>
                  </a:cubicBezTo>
                  <a:cubicBezTo>
                    <a:pt x="12764" y="14824"/>
                    <a:pt x="13145" y="15395"/>
                    <a:pt x="13478" y="16027"/>
                  </a:cubicBezTo>
                  <a:cubicBezTo>
                    <a:pt x="13621" y="15848"/>
                    <a:pt x="13705" y="15657"/>
                    <a:pt x="13800" y="15443"/>
                  </a:cubicBezTo>
                  <a:cubicBezTo>
                    <a:pt x="14502" y="15931"/>
                    <a:pt x="15074" y="16681"/>
                    <a:pt x="15479" y="17443"/>
                  </a:cubicBezTo>
                  <a:cubicBezTo>
                    <a:pt x="15062" y="17503"/>
                    <a:pt x="14633" y="17586"/>
                    <a:pt x="14217" y="17693"/>
                  </a:cubicBezTo>
                  <a:cubicBezTo>
                    <a:pt x="14098" y="17717"/>
                    <a:pt x="13978" y="17765"/>
                    <a:pt x="13895" y="17860"/>
                  </a:cubicBezTo>
                  <a:cubicBezTo>
                    <a:pt x="13740" y="18051"/>
                    <a:pt x="13824" y="18396"/>
                    <a:pt x="13693" y="18586"/>
                  </a:cubicBezTo>
                  <a:cubicBezTo>
                    <a:pt x="13797" y="18510"/>
                    <a:pt x="13929" y="18466"/>
                    <a:pt x="14061" y="18466"/>
                  </a:cubicBezTo>
                  <a:cubicBezTo>
                    <a:pt x="14156" y="18466"/>
                    <a:pt x="14251" y="18489"/>
                    <a:pt x="14336" y="18539"/>
                  </a:cubicBezTo>
                  <a:cubicBezTo>
                    <a:pt x="14467" y="18610"/>
                    <a:pt x="14574" y="18765"/>
                    <a:pt x="14717" y="18813"/>
                  </a:cubicBezTo>
                  <a:cubicBezTo>
                    <a:pt x="14757" y="18825"/>
                    <a:pt x="14798" y="18831"/>
                    <a:pt x="14840" y="18831"/>
                  </a:cubicBezTo>
                  <a:cubicBezTo>
                    <a:pt x="14996" y="18831"/>
                    <a:pt x="15157" y="18752"/>
                    <a:pt x="15288" y="18658"/>
                  </a:cubicBezTo>
                  <a:cubicBezTo>
                    <a:pt x="15443" y="18539"/>
                    <a:pt x="15610" y="18408"/>
                    <a:pt x="15800" y="18360"/>
                  </a:cubicBezTo>
                  <a:cubicBezTo>
                    <a:pt x="15812" y="18359"/>
                    <a:pt x="15825" y="18358"/>
                    <a:pt x="15837" y="18358"/>
                  </a:cubicBezTo>
                  <a:cubicBezTo>
                    <a:pt x="16026" y="18358"/>
                    <a:pt x="16208" y="18526"/>
                    <a:pt x="16253" y="18705"/>
                  </a:cubicBezTo>
                  <a:cubicBezTo>
                    <a:pt x="16324" y="19051"/>
                    <a:pt x="16157" y="19408"/>
                    <a:pt x="16157" y="19741"/>
                  </a:cubicBezTo>
                  <a:cubicBezTo>
                    <a:pt x="16157" y="20218"/>
                    <a:pt x="16443" y="20634"/>
                    <a:pt x="16729" y="21039"/>
                  </a:cubicBezTo>
                  <a:cubicBezTo>
                    <a:pt x="16872" y="20956"/>
                    <a:pt x="16931" y="20777"/>
                    <a:pt x="16967" y="20610"/>
                  </a:cubicBezTo>
                  <a:cubicBezTo>
                    <a:pt x="17074" y="20087"/>
                    <a:pt x="17134" y="19551"/>
                    <a:pt x="17110" y="19015"/>
                  </a:cubicBezTo>
                  <a:lnTo>
                    <a:pt x="17110" y="19015"/>
                  </a:lnTo>
                  <a:cubicBezTo>
                    <a:pt x="17443" y="19086"/>
                    <a:pt x="17610" y="19444"/>
                    <a:pt x="17824" y="19706"/>
                  </a:cubicBezTo>
                  <a:cubicBezTo>
                    <a:pt x="17979" y="19860"/>
                    <a:pt x="18158" y="20003"/>
                    <a:pt x="18360" y="20075"/>
                  </a:cubicBezTo>
                  <a:cubicBezTo>
                    <a:pt x="18455" y="20098"/>
                    <a:pt x="18539" y="20134"/>
                    <a:pt x="18622" y="20206"/>
                  </a:cubicBezTo>
                  <a:cubicBezTo>
                    <a:pt x="18705" y="20301"/>
                    <a:pt x="18717" y="20432"/>
                    <a:pt x="18741" y="20551"/>
                  </a:cubicBezTo>
                  <a:cubicBezTo>
                    <a:pt x="18765" y="20789"/>
                    <a:pt x="18801" y="21039"/>
                    <a:pt x="18824" y="21289"/>
                  </a:cubicBezTo>
                  <a:cubicBezTo>
                    <a:pt x="19098" y="20837"/>
                    <a:pt x="19289" y="20325"/>
                    <a:pt x="19277" y="19801"/>
                  </a:cubicBezTo>
                  <a:cubicBezTo>
                    <a:pt x="19253" y="19289"/>
                    <a:pt x="18931" y="18872"/>
                    <a:pt x="18455" y="18646"/>
                  </a:cubicBezTo>
                  <a:cubicBezTo>
                    <a:pt x="18693" y="18396"/>
                    <a:pt x="19003" y="18182"/>
                    <a:pt x="19348" y="18158"/>
                  </a:cubicBezTo>
                  <a:cubicBezTo>
                    <a:pt x="19367" y="18156"/>
                    <a:pt x="19385" y="18156"/>
                    <a:pt x="19404" y="18156"/>
                  </a:cubicBezTo>
                  <a:cubicBezTo>
                    <a:pt x="19737" y="18156"/>
                    <a:pt x="20115" y="18353"/>
                    <a:pt x="20194" y="18658"/>
                  </a:cubicBezTo>
                  <a:cubicBezTo>
                    <a:pt x="20063" y="17801"/>
                    <a:pt x="19312" y="17086"/>
                    <a:pt x="18455" y="16979"/>
                  </a:cubicBezTo>
                  <a:cubicBezTo>
                    <a:pt x="18418" y="16975"/>
                    <a:pt x="18381" y="16973"/>
                    <a:pt x="18342" y="16973"/>
                  </a:cubicBezTo>
                  <a:cubicBezTo>
                    <a:pt x="18256" y="16973"/>
                    <a:pt x="18168" y="16985"/>
                    <a:pt x="18086" y="17027"/>
                  </a:cubicBezTo>
                  <a:cubicBezTo>
                    <a:pt x="17979" y="17062"/>
                    <a:pt x="17908" y="17170"/>
                    <a:pt x="17824" y="17265"/>
                  </a:cubicBezTo>
                  <a:cubicBezTo>
                    <a:pt x="17681" y="17455"/>
                    <a:pt x="17455" y="17634"/>
                    <a:pt x="17312" y="17824"/>
                  </a:cubicBezTo>
                  <a:cubicBezTo>
                    <a:pt x="16324" y="16943"/>
                    <a:pt x="15502" y="15800"/>
                    <a:pt x="14895" y="14622"/>
                  </a:cubicBezTo>
                  <a:cubicBezTo>
                    <a:pt x="15109" y="14547"/>
                    <a:pt x="15352" y="14501"/>
                    <a:pt x="15580" y="14501"/>
                  </a:cubicBezTo>
                  <a:cubicBezTo>
                    <a:pt x="15606" y="14501"/>
                    <a:pt x="15632" y="14501"/>
                    <a:pt x="15657" y="14503"/>
                  </a:cubicBezTo>
                  <a:cubicBezTo>
                    <a:pt x="15467" y="13991"/>
                    <a:pt x="15026" y="13586"/>
                    <a:pt x="14550" y="13276"/>
                  </a:cubicBezTo>
                  <a:cubicBezTo>
                    <a:pt x="14098" y="12955"/>
                    <a:pt x="13574" y="12717"/>
                    <a:pt x="13109" y="12407"/>
                  </a:cubicBezTo>
                  <a:cubicBezTo>
                    <a:pt x="12847" y="12228"/>
                    <a:pt x="12585" y="12026"/>
                    <a:pt x="12443" y="11740"/>
                  </a:cubicBezTo>
                  <a:cubicBezTo>
                    <a:pt x="12276" y="11407"/>
                    <a:pt x="12288" y="11026"/>
                    <a:pt x="12312" y="10657"/>
                  </a:cubicBezTo>
                  <a:cubicBezTo>
                    <a:pt x="12324" y="10145"/>
                    <a:pt x="12407" y="9597"/>
                    <a:pt x="12431" y="9085"/>
                  </a:cubicBezTo>
                  <a:cubicBezTo>
                    <a:pt x="12764" y="9847"/>
                    <a:pt x="13121" y="10621"/>
                    <a:pt x="13597" y="11312"/>
                  </a:cubicBezTo>
                  <a:cubicBezTo>
                    <a:pt x="14074" y="11990"/>
                    <a:pt x="14633" y="12526"/>
                    <a:pt x="15372" y="12883"/>
                  </a:cubicBezTo>
                  <a:cubicBezTo>
                    <a:pt x="15169" y="12288"/>
                    <a:pt x="14991" y="11693"/>
                    <a:pt x="14836" y="11085"/>
                  </a:cubicBezTo>
                  <a:cubicBezTo>
                    <a:pt x="14669" y="10359"/>
                    <a:pt x="14657" y="9597"/>
                    <a:pt x="14729" y="8847"/>
                  </a:cubicBezTo>
                  <a:lnTo>
                    <a:pt x="14729" y="8847"/>
                  </a:lnTo>
                  <a:cubicBezTo>
                    <a:pt x="15383" y="10359"/>
                    <a:pt x="15848" y="11943"/>
                    <a:pt x="16729" y="13336"/>
                  </a:cubicBezTo>
                  <a:cubicBezTo>
                    <a:pt x="17597" y="14696"/>
                    <a:pt x="19054" y="15861"/>
                    <a:pt x="20646" y="15861"/>
                  </a:cubicBezTo>
                  <a:cubicBezTo>
                    <a:pt x="20670" y="15861"/>
                    <a:pt x="20693" y="15860"/>
                    <a:pt x="20717" y="15860"/>
                  </a:cubicBezTo>
                  <a:cubicBezTo>
                    <a:pt x="19551" y="15145"/>
                    <a:pt x="18741" y="13955"/>
                    <a:pt x="18289" y="12657"/>
                  </a:cubicBezTo>
                  <a:cubicBezTo>
                    <a:pt x="17848" y="11371"/>
                    <a:pt x="17788" y="10002"/>
                    <a:pt x="17824" y="8633"/>
                  </a:cubicBezTo>
                  <a:lnTo>
                    <a:pt x="17824" y="8633"/>
                  </a:lnTo>
                  <a:cubicBezTo>
                    <a:pt x="18348" y="9764"/>
                    <a:pt x="18872" y="10919"/>
                    <a:pt x="19741" y="11836"/>
                  </a:cubicBezTo>
                  <a:cubicBezTo>
                    <a:pt x="20530" y="12680"/>
                    <a:pt x="21484" y="13213"/>
                    <a:pt x="22624" y="13213"/>
                  </a:cubicBezTo>
                  <a:cubicBezTo>
                    <a:pt x="22706" y="13213"/>
                    <a:pt x="22789" y="13210"/>
                    <a:pt x="22872" y="13205"/>
                  </a:cubicBezTo>
                  <a:cubicBezTo>
                    <a:pt x="21837" y="12621"/>
                    <a:pt x="21075" y="11621"/>
                    <a:pt x="20610" y="10538"/>
                  </a:cubicBezTo>
                  <a:cubicBezTo>
                    <a:pt x="20158" y="9454"/>
                    <a:pt x="19991" y="8216"/>
                    <a:pt x="19860" y="7025"/>
                  </a:cubicBezTo>
                  <a:lnTo>
                    <a:pt x="19860" y="7025"/>
                  </a:lnTo>
                  <a:cubicBezTo>
                    <a:pt x="20403" y="7527"/>
                    <a:pt x="21105" y="7788"/>
                    <a:pt x="21824" y="7788"/>
                  </a:cubicBezTo>
                  <a:cubicBezTo>
                    <a:pt x="22130" y="7788"/>
                    <a:pt x="22440" y="7740"/>
                    <a:pt x="22741" y="7645"/>
                  </a:cubicBezTo>
                  <a:cubicBezTo>
                    <a:pt x="22015" y="7490"/>
                    <a:pt x="21491" y="6859"/>
                    <a:pt x="21134" y="6216"/>
                  </a:cubicBezTo>
                  <a:cubicBezTo>
                    <a:pt x="20777" y="5561"/>
                    <a:pt x="20598" y="4716"/>
                    <a:pt x="20134" y="4132"/>
                  </a:cubicBezTo>
                  <a:lnTo>
                    <a:pt x="20134" y="4132"/>
                  </a:lnTo>
                  <a:cubicBezTo>
                    <a:pt x="20202" y="4175"/>
                    <a:pt x="20270" y="4181"/>
                    <a:pt x="20342" y="4181"/>
                  </a:cubicBezTo>
                  <a:cubicBezTo>
                    <a:pt x="20371" y="4181"/>
                    <a:pt x="20401" y="4180"/>
                    <a:pt x="20432" y="4180"/>
                  </a:cubicBezTo>
                  <a:cubicBezTo>
                    <a:pt x="21063" y="4156"/>
                    <a:pt x="21694" y="4096"/>
                    <a:pt x="22289" y="3918"/>
                  </a:cubicBezTo>
                  <a:cubicBezTo>
                    <a:pt x="21503" y="3620"/>
                    <a:pt x="20777" y="2942"/>
                    <a:pt x="20467" y="2156"/>
                  </a:cubicBezTo>
                  <a:cubicBezTo>
                    <a:pt x="21170" y="2037"/>
                    <a:pt x="21670" y="1429"/>
                    <a:pt x="21968" y="775"/>
                  </a:cubicBezTo>
                  <a:lnTo>
                    <a:pt x="21968" y="775"/>
                  </a:lnTo>
                  <a:cubicBezTo>
                    <a:pt x="21733" y="961"/>
                    <a:pt x="21444" y="1035"/>
                    <a:pt x="21144" y="1035"/>
                  </a:cubicBezTo>
                  <a:cubicBezTo>
                    <a:pt x="20851" y="1035"/>
                    <a:pt x="20548" y="964"/>
                    <a:pt x="20277" y="858"/>
                  </a:cubicBezTo>
                  <a:cubicBezTo>
                    <a:pt x="19717" y="644"/>
                    <a:pt x="19229" y="298"/>
                    <a:pt x="18670" y="108"/>
                  </a:cubicBezTo>
                  <a:cubicBezTo>
                    <a:pt x="18460" y="42"/>
                    <a:pt x="18233" y="4"/>
                    <a:pt x="18011" y="4"/>
                  </a:cubicBezTo>
                  <a:cubicBezTo>
                    <a:pt x="17627" y="4"/>
                    <a:pt x="17256" y="119"/>
                    <a:pt x="17015" y="406"/>
                  </a:cubicBezTo>
                  <a:cubicBezTo>
                    <a:pt x="16884" y="548"/>
                    <a:pt x="16788" y="739"/>
                    <a:pt x="16717" y="918"/>
                  </a:cubicBezTo>
                  <a:cubicBezTo>
                    <a:pt x="16419" y="1656"/>
                    <a:pt x="16288" y="2346"/>
                    <a:pt x="16372" y="3120"/>
                  </a:cubicBezTo>
                  <a:cubicBezTo>
                    <a:pt x="16407" y="2942"/>
                    <a:pt x="16443" y="2787"/>
                    <a:pt x="16479" y="2608"/>
                  </a:cubicBezTo>
                  <a:cubicBezTo>
                    <a:pt x="16526" y="2394"/>
                    <a:pt x="16562" y="2191"/>
                    <a:pt x="16741" y="2072"/>
                  </a:cubicBezTo>
                  <a:cubicBezTo>
                    <a:pt x="16828" y="2009"/>
                    <a:pt x="16927" y="1984"/>
                    <a:pt x="17029" y="1984"/>
                  </a:cubicBezTo>
                  <a:cubicBezTo>
                    <a:pt x="17176" y="1984"/>
                    <a:pt x="17328" y="2038"/>
                    <a:pt x="17455" y="2108"/>
                  </a:cubicBezTo>
                  <a:cubicBezTo>
                    <a:pt x="17729" y="2251"/>
                    <a:pt x="17979" y="2501"/>
                    <a:pt x="17931" y="2799"/>
                  </a:cubicBezTo>
                  <a:cubicBezTo>
                    <a:pt x="17908" y="2965"/>
                    <a:pt x="17812" y="3084"/>
                    <a:pt x="17693" y="3204"/>
                  </a:cubicBezTo>
                  <a:cubicBezTo>
                    <a:pt x="17550" y="3358"/>
                    <a:pt x="17431" y="3513"/>
                    <a:pt x="17265" y="3656"/>
                  </a:cubicBezTo>
                  <a:cubicBezTo>
                    <a:pt x="17313" y="3653"/>
                    <a:pt x="17364" y="3652"/>
                    <a:pt x="17414" y="3652"/>
                  </a:cubicBezTo>
                  <a:cubicBezTo>
                    <a:pt x="17610" y="3652"/>
                    <a:pt x="17808" y="3681"/>
                    <a:pt x="17931" y="3823"/>
                  </a:cubicBezTo>
                  <a:cubicBezTo>
                    <a:pt x="18098" y="4001"/>
                    <a:pt x="18074" y="4287"/>
                    <a:pt x="17955" y="4477"/>
                  </a:cubicBezTo>
                  <a:cubicBezTo>
                    <a:pt x="17836" y="4692"/>
                    <a:pt x="17622" y="4823"/>
                    <a:pt x="17431" y="4954"/>
                  </a:cubicBezTo>
                  <a:cubicBezTo>
                    <a:pt x="17003" y="5251"/>
                    <a:pt x="16562" y="5537"/>
                    <a:pt x="16074" y="5716"/>
                  </a:cubicBezTo>
                  <a:cubicBezTo>
                    <a:pt x="15793" y="5819"/>
                    <a:pt x="15464" y="5878"/>
                    <a:pt x="15143" y="5878"/>
                  </a:cubicBezTo>
                  <a:cubicBezTo>
                    <a:pt x="14906" y="5878"/>
                    <a:pt x="14674" y="5846"/>
                    <a:pt x="14467" y="5775"/>
                  </a:cubicBezTo>
                  <a:cubicBezTo>
                    <a:pt x="14336" y="6144"/>
                    <a:pt x="14002" y="6430"/>
                    <a:pt x="13633" y="6597"/>
                  </a:cubicBezTo>
                  <a:cubicBezTo>
                    <a:pt x="13443" y="6668"/>
                    <a:pt x="13252" y="6728"/>
                    <a:pt x="13038" y="6752"/>
                  </a:cubicBezTo>
                  <a:lnTo>
                    <a:pt x="13145" y="5620"/>
                  </a:lnTo>
                  <a:cubicBezTo>
                    <a:pt x="12978" y="5466"/>
                    <a:pt x="12966" y="5061"/>
                    <a:pt x="13133" y="4882"/>
                  </a:cubicBezTo>
                  <a:cubicBezTo>
                    <a:pt x="13193" y="4823"/>
                    <a:pt x="13276" y="4763"/>
                    <a:pt x="13288" y="4668"/>
                  </a:cubicBezTo>
                  <a:cubicBezTo>
                    <a:pt x="13312" y="4549"/>
                    <a:pt x="13193" y="4477"/>
                    <a:pt x="13074" y="4430"/>
                  </a:cubicBezTo>
                  <a:cubicBezTo>
                    <a:pt x="12847" y="4370"/>
                    <a:pt x="12609" y="4394"/>
                    <a:pt x="12383" y="4370"/>
                  </a:cubicBezTo>
                  <a:cubicBezTo>
                    <a:pt x="12216" y="4358"/>
                    <a:pt x="12062" y="4335"/>
                    <a:pt x="11919" y="4239"/>
                  </a:cubicBezTo>
                  <a:lnTo>
                    <a:pt x="12038" y="4239"/>
                  </a:lnTo>
                  <a:cubicBezTo>
                    <a:pt x="12990" y="4216"/>
                    <a:pt x="13943" y="4180"/>
                    <a:pt x="14883" y="4156"/>
                  </a:cubicBezTo>
                  <a:cubicBezTo>
                    <a:pt x="15050" y="4156"/>
                    <a:pt x="15229" y="4132"/>
                    <a:pt x="15360" y="4037"/>
                  </a:cubicBezTo>
                  <a:cubicBezTo>
                    <a:pt x="15455" y="3954"/>
                    <a:pt x="15491" y="3870"/>
                    <a:pt x="15538" y="3763"/>
                  </a:cubicBezTo>
                  <a:cubicBezTo>
                    <a:pt x="15669" y="3406"/>
                    <a:pt x="15705" y="3001"/>
                    <a:pt x="15598" y="2632"/>
                  </a:cubicBezTo>
                  <a:cubicBezTo>
                    <a:pt x="15586" y="2608"/>
                    <a:pt x="15586" y="2561"/>
                    <a:pt x="15550" y="2549"/>
                  </a:cubicBezTo>
                  <a:cubicBezTo>
                    <a:pt x="15531" y="2526"/>
                    <a:pt x="15508" y="2516"/>
                    <a:pt x="15483" y="2516"/>
                  </a:cubicBezTo>
                  <a:cubicBezTo>
                    <a:pt x="15419" y="2516"/>
                    <a:pt x="15347" y="2583"/>
                    <a:pt x="15312" y="2644"/>
                  </a:cubicBezTo>
                  <a:cubicBezTo>
                    <a:pt x="15241" y="2823"/>
                    <a:pt x="15276" y="3037"/>
                    <a:pt x="15217" y="3215"/>
                  </a:cubicBezTo>
                  <a:cubicBezTo>
                    <a:pt x="15098" y="3537"/>
                    <a:pt x="14681" y="3656"/>
                    <a:pt x="14336" y="3704"/>
                  </a:cubicBezTo>
                  <a:cubicBezTo>
                    <a:pt x="14010" y="3744"/>
                    <a:pt x="13680" y="3764"/>
                    <a:pt x="13352" y="3764"/>
                  </a:cubicBezTo>
                  <a:cubicBezTo>
                    <a:pt x="12803" y="3764"/>
                    <a:pt x="12257" y="3708"/>
                    <a:pt x="11728" y="3596"/>
                  </a:cubicBezTo>
                  <a:cubicBezTo>
                    <a:pt x="11776" y="3477"/>
                    <a:pt x="11835" y="3382"/>
                    <a:pt x="11943" y="3299"/>
                  </a:cubicBezTo>
                  <a:cubicBezTo>
                    <a:pt x="12124" y="3153"/>
                    <a:pt x="12355" y="3091"/>
                    <a:pt x="12586" y="3091"/>
                  </a:cubicBezTo>
                  <a:cubicBezTo>
                    <a:pt x="12658" y="3091"/>
                    <a:pt x="12729" y="3097"/>
                    <a:pt x="12800" y="3108"/>
                  </a:cubicBezTo>
                  <a:cubicBezTo>
                    <a:pt x="12978" y="3120"/>
                    <a:pt x="13145" y="3168"/>
                    <a:pt x="13324" y="3168"/>
                  </a:cubicBezTo>
                  <a:cubicBezTo>
                    <a:pt x="13824" y="3168"/>
                    <a:pt x="14717" y="2489"/>
                    <a:pt x="14324" y="1918"/>
                  </a:cubicBezTo>
                  <a:lnTo>
                    <a:pt x="14324" y="1918"/>
                  </a:lnTo>
                  <a:cubicBezTo>
                    <a:pt x="14216" y="2008"/>
                    <a:pt x="14081" y="2050"/>
                    <a:pt x="13949" y="2050"/>
                  </a:cubicBezTo>
                  <a:cubicBezTo>
                    <a:pt x="13907" y="2050"/>
                    <a:pt x="13865" y="2045"/>
                    <a:pt x="13824" y="2037"/>
                  </a:cubicBezTo>
                  <a:cubicBezTo>
                    <a:pt x="13347" y="1953"/>
                    <a:pt x="13086" y="1513"/>
                    <a:pt x="12859" y="1132"/>
                  </a:cubicBezTo>
                  <a:cubicBezTo>
                    <a:pt x="12716" y="882"/>
                    <a:pt x="12562" y="620"/>
                    <a:pt x="12335" y="429"/>
                  </a:cubicBezTo>
                  <a:cubicBezTo>
                    <a:pt x="12038" y="179"/>
                    <a:pt x="11645" y="84"/>
                    <a:pt x="1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224;p47">
              <a:extLst>
                <a:ext uri="{FF2B5EF4-FFF2-40B4-BE49-F238E27FC236}">
                  <a16:creationId xmlns:a16="http://schemas.microsoft.com/office/drawing/2014/main" id="{A3EC4798-91F9-F096-5A39-ADD3E791C2C2}"/>
                </a:ext>
              </a:extLst>
            </p:cNvPr>
            <p:cNvSpPr/>
            <p:nvPr/>
          </p:nvSpPr>
          <p:spPr>
            <a:xfrm>
              <a:off x="988832" y="5572524"/>
              <a:ext cx="429642" cy="428353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225;p47">
              <a:extLst>
                <a:ext uri="{FF2B5EF4-FFF2-40B4-BE49-F238E27FC236}">
                  <a16:creationId xmlns:a16="http://schemas.microsoft.com/office/drawing/2014/main" id="{5AA14E7C-6F19-9FB1-7CE8-EB8C1016E67F}"/>
                </a:ext>
              </a:extLst>
            </p:cNvPr>
            <p:cNvSpPr/>
            <p:nvPr/>
          </p:nvSpPr>
          <p:spPr>
            <a:xfrm>
              <a:off x="916357" y="5572924"/>
              <a:ext cx="243904" cy="240127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226;p47">
              <a:extLst>
                <a:ext uri="{FF2B5EF4-FFF2-40B4-BE49-F238E27FC236}">
                  <a16:creationId xmlns:a16="http://schemas.microsoft.com/office/drawing/2014/main" id="{C3DB235B-3636-3093-3B29-799A20C7FC09}"/>
                </a:ext>
              </a:extLst>
            </p:cNvPr>
            <p:cNvSpPr/>
            <p:nvPr/>
          </p:nvSpPr>
          <p:spPr>
            <a:xfrm>
              <a:off x="1175062" y="5827806"/>
              <a:ext cx="170408" cy="173074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1227;p47">
            <a:extLst>
              <a:ext uri="{FF2B5EF4-FFF2-40B4-BE49-F238E27FC236}">
                <a16:creationId xmlns:a16="http://schemas.microsoft.com/office/drawing/2014/main" id="{B46478AB-F9B9-4C5F-B5E1-266DB17A27E1}"/>
              </a:ext>
            </a:extLst>
          </p:cNvPr>
          <p:cNvGrpSpPr/>
          <p:nvPr/>
        </p:nvGrpSpPr>
        <p:grpSpPr>
          <a:xfrm rot="573658">
            <a:off x="-6007827" y="8660936"/>
            <a:ext cx="1839863" cy="1663205"/>
            <a:chOff x="7459873" y="-578014"/>
            <a:chExt cx="2675968" cy="2419030"/>
          </a:xfrm>
        </p:grpSpPr>
        <p:sp>
          <p:nvSpPr>
            <p:cNvPr id="401" name="Google Shape;1228;p47">
              <a:extLst>
                <a:ext uri="{FF2B5EF4-FFF2-40B4-BE49-F238E27FC236}">
                  <a16:creationId xmlns:a16="http://schemas.microsoft.com/office/drawing/2014/main" id="{D8E85004-C5CE-4540-C258-EDA5EAE5040A}"/>
                </a:ext>
              </a:extLst>
            </p:cNvPr>
            <p:cNvSpPr/>
            <p:nvPr/>
          </p:nvSpPr>
          <p:spPr>
            <a:xfrm rot="-509776">
              <a:off x="7601005" y="-412644"/>
              <a:ext cx="2393704" cy="2088291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1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1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30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30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1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1" y="44244"/>
                    <a:pt x="40720" y="42374"/>
                    <a:pt x="42910" y="40588"/>
                  </a:cubicBezTo>
                  <a:cubicBezTo>
                    <a:pt x="44101" y="41088"/>
                    <a:pt x="45149" y="41672"/>
                    <a:pt x="46054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9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079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76200" dir="282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229;p47">
              <a:extLst>
                <a:ext uri="{FF2B5EF4-FFF2-40B4-BE49-F238E27FC236}">
                  <a16:creationId xmlns:a16="http://schemas.microsoft.com/office/drawing/2014/main" id="{48D2EF10-975E-FFF8-3246-D8E04B151F8D}"/>
                </a:ext>
              </a:extLst>
            </p:cNvPr>
            <p:cNvSpPr/>
            <p:nvPr/>
          </p:nvSpPr>
          <p:spPr>
            <a:xfrm rot="-509776">
              <a:off x="7804982" y="-332177"/>
              <a:ext cx="1971132" cy="1819474"/>
            </a:xfrm>
            <a:custGeom>
              <a:avLst/>
              <a:gdLst/>
              <a:ahLst/>
              <a:cxnLst/>
              <a:rect l="l" t="t" r="r" b="b"/>
              <a:pathLst>
                <a:path w="54562" h="50364" extrusionOk="0">
                  <a:moveTo>
                    <a:pt x="14678" y="8094"/>
                  </a:moveTo>
                  <a:cubicBezTo>
                    <a:pt x="14830" y="8094"/>
                    <a:pt x="14979" y="8150"/>
                    <a:pt x="15086" y="8264"/>
                  </a:cubicBezTo>
                  <a:cubicBezTo>
                    <a:pt x="15324" y="8502"/>
                    <a:pt x="15324" y="8859"/>
                    <a:pt x="15074" y="9097"/>
                  </a:cubicBezTo>
                  <a:cubicBezTo>
                    <a:pt x="15062" y="9097"/>
                    <a:pt x="15062" y="9109"/>
                    <a:pt x="15039" y="9109"/>
                  </a:cubicBezTo>
                  <a:cubicBezTo>
                    <a:pt x="15229" y="8906"/>
                    <a:pt x="15229" y="8597"/>
                    <a:pt x="15027" y="8395"/>
                  </a:cubicBezTo>
                  <a:cubicBezTo>
                    <a:pt x="14931" y="8293"/>
                    <a:pt x="14803" y="8243"/>
                    <a:pt x="14672" y="8243"/>
                  </a:cubicBezTo>
                  <a:cubicBezTo>
                    <a:pt x="14541" y="8243"/>
                    <a:pt x="14407" y="8293"/>
                    <a:pt x="14300" y="8395"/>
                  </a:cubicBezTo>
                  <a:cubicBezTo>
                    <a:pt x="14110" y="8597"/>
                    <a:pt x="14110" y="8906"/>
                    <a:pt x="14288" y="9109"/>
                  </a:cubicBezTo>
                  <a:cubicBezTo>
                    <a:pt x="14277" y="9109"/>
                    <a:pt x="14277" y="9109"/>
                    <a:pt x="14253" y="9097"/>
                  </a:cubicBezTo>
                  <a:cubicBezTo>
                    <a:pt x="14038" y="8859"/>
                    <a:pt x="14038" y="8490"/>
                    <a:pt x="14253" y="8264"/>
                  </a:cubicBezTo>
                  <a:cubicBezTo>
                    <a:pt x="14372" y="8150"/>
                    <a:pt x="14527" y="8094"/>
                    <a:pt x="14678" y="8094"/>
                  </a:cubicBezTo>
                  <a:close/>
                  <a:moveTo>
                    <a:pt x="39415" y="8094"/>
                  </a:moveTo>
                  <a:cubicBezTo>
                    <a:pt x="39565" y="8094"/>
                    <a:pt x="39714" y="8150"/>
                    <a:pt x="39827" y="8264"/>
                  </a:cubicBezTo>
                  <a:cubicBezTo>
                    <a:pt x="40042" y="8502"/>
                    <a:pt x="40042" y="8871"/>
                    <a:pt x="39827" y="9097"/>
                  </a:cubicBezTo>
                  <a:cubicBezTo>
                    <a:pt x="39804" y="9097"/>
                    <a:pt x="39804" y="9109"/>
                    <a:pt x="39792" y="9109"/>
                  </a:cubicBezTo>
                  <a:cubicBezTo>
                    <a:pt x="39970" y="8906"/>
                    <a:pt x="39970" y="8597"/>
                    <a:pt x="39780" y="8395"/>
                  </a:cubicBezTo>
                  <a:cubicBezTo>
                    <a:pt x="39684" y="8293"/>
                    <a:pt x="39553" y="8243"/>
                    <a:pt x="39421" y="8243"/>
                  </a:cubicBezTo>
                  <a:cubicBezTo>
                    <a:pt x="39289" y="8243"/>
                    <a:pt x="39155" y="8293"/>
                    <a:pt x="39053" y="8395"/>
                  </a:cubicBezTo>
                  <a:cubicBezTo>
                    <a:pt x="38863" y="8597"/>
                    <a:pt x="38863" y="8906"/>
                    <a:pt x="39030" y="9109"/>
                  </a:cubicBezTo>
                  <a:cubicBezTo>
                    <a:pt x="39018" y="9109"/>
                    <a:pt x="39018" y="9109"/>
                    <a:pt x="39006" y="9097"/>
                  </a:cubicBezTo>
                  <a:cubicBezTo>
                    <a:pt x="38780" y="8859"/>
                    <a:pt x="38780" y="8502"/>
                    <a:pt x="38994" y="8264"/>
                  </a:cubicBezTo>
                  <a:cubicBezTo>
                    <a:pt x="39113" y="8150"/>
                    <a:pt x="39265" y="8094"/>
                    <a:pt x="39415" y="8094"/>
                  </a:cubicBezTo>
                  <a:close/>
                  <a:moveTo>
                    <a:pt x="34958" y="12907"/>
                  </a:moveTo>
                  <a:lnTo>
                    <a:pt x="35267" y="13217"/>
                  </a:lnTo>
                  <a:lnTo>
                    <a:pt x="28004" y="20479"/>
                  </a:lnTo>
                  <a:lnTo>
                    <a:pt x="27695" y="20170"/>
                  </a:lnTo>
                  <a:lnTo>
                    <a:pt x="34958" y="12907"/>
                  </a:lnTo>
                  <a:close/>
                  <a:moveTo>
                    <a:pt x="27052" y="23242"/>
                  </a:moveTo>
                  <a:lnTo>
                    <a:pt x="24111" y="26171"/>
                  </a:lnTo>
                  <a:cubicBezTo>
                    <a:pt x="25147" y="26075"/>
                    <a:pt x="26218" y="26016"/>
                    <a:pt x="27290" y="26016"/>
                  </a:cubicBezTo>
                  <a:cubicBezTo>
                    <a:pt x="28207" y="26016"/>
                    <a:pt x="29076" y="26063"/>
                    <a:pt x="29957" y="26135"/>
                  </a:cubicBezTo>
                  <a:lnTo>
                    <a:pt x="27052" y="23242"/>
                  </a:lnTo>
                  <a:close/>
                  <a:moveTo>
                    <a:pt x="14629" y="7644"/>
                  </a:moveTo>
                  <a:cubicBezTo>
                    <a:pt x="14351" y="7644"/>
                    <a:pt x="14074" y="7752"/>
                    <a:pt x="13860" y="7966"/>
                  </a:cubicBezTo>
                  <a:cubicBezTo>
                    <a:pt x="13419" y="8395"/>
                    <a:pt x="13419" y="9085"/>
                    <a:pt x="13860" y="9514"/>
                  </a:cubicBezTo>
                  <a:cubicBezTo>
                    <a:pt x="14044" y="9719"/>
                    <a:pt x="14306" y="9827"/>
                    <a:pt x="14576" y="9827"/>
                  </a:cubicBezTo>
                  <a:cubicBezTo>
                    <a:pt x="14603" y="9827"/>
                    <a:pt x="14630" y="9825"/>
                    <a:pt x="14658" y="9823"/>
                  </a:cubicBezTo>
                  <a:lnTo>
                    <a:pt x="14908" y="10085"/>
                  </a:lnTo>
                  <a:lnTo>
                    <a:pt x="15050" y="9942"/>
                  </a:lnTo>
                  <a:lnTo>
                    <a:pt x="17729" y="12978"/>
                  </a:lnTo>
                  <a:lnTo>
                    <a:pt x="17515" y="13193"/>
                  </a:lnTo>
                  <a:lnTo>
                    <a:pt x="17765" y="13443"/>
                  </a:lnTo>
                  <a:lnTo>
                    <a:pt x="17634" y="13574"/>
                  </a:lnTo>
                  <a:cubicBezTo>
                    <a:pt x="17170" y="14038"/>
                    <a:pt x="16253" y="16276"/>
                    <a:pt x="16253" y="16276"/>
                  </a:cubicBezTo>
                  <a:lnTo>
                    <a:pt x="17277" y="16550"/>
                  </a:lnTo>
                  <a:cubicBezTo>
                    <a:pt x="17278" y="16553"/>
                    <a:pt x="17280" y="16555"/>
                    <a:pt x="17282" y="16555"/>
                  </a:cubicBezTo>
                  <a:cubicBezTo>
                    <a:pt x="17338" y="16555"/>
                    <a:pt x="17532" y="15251"/>
                    <a:pt x="18027" y="14514"/>
                  </a:cubicBezTo>
                  <a:cubicBezTo>
                    <a:pt x="18122" y="14348"/>
                    <a:pt x="18265" y="14193"/>
                    <a:pt x="18384" y="14038"/>
                  </a:cubicBezTo>
                  <a:lnTo>
                    <a:pt x="25445" y="21110"/>
                  </a:lnTo>
                  <a:lnTo>
                    <a:pt x="19670" y="26885"/>
                  </a:lnTo>
                  <a:cubicBezTo>
                    <a:pt x="20134" y="26790"/>
                    <a:pt x="20682" y="26706"/>
                    <a:pt x="21242" y="26611"/>
                  </a:cubicBezTo>
                  <a:lnTo>
                    <a:pt x="26099" y="21753"/>
                  </a:lnTo>
                  <a:lnTo>
                    <a:pt x="26421" y="22063"/>
                  </a:lnTo>
                  <a:lnTo>
                    <a:pt x="21980" y="26492"/>
                  </a:lnTo>
                  <a:cubicBezTo>
                    <a:pt x="22551" y="26385"/>
                    <a:pt x="23063" y="26313"/>
                    <a:pt x="23456" y="26254"/>
                  </a:cubicBezTo>
                  <a:lnTo>
                    <a:pt x="27040" y="22670"/>
                  </a:lnTo>
                  <a:lnTo>
                    <a:pt x="30552" y="26182"/>
                  </a:lnTo>
                  <a:cubicBezTo>
                    <a:pt x="30921" y="26230"/>
                    <a:pt x="31433" y="26290"/>
                    <a:pt x="31969" y="26361"/>
                  </a:cubicBezTo>
                  <a:lnTo>
                    <a:pt x="18825" y="13217"/>
                  </a:lnTo>
                  <a:lnTo>
                    <a:pt x="19134" y="12907"/>
                  </a:lnTo>
                  <a:lnTo>
                    <a:pt x="32695" y="26468"/>
                  </a:lnTo>
                  <a:cubicBezTo>
                    <a:pt x="33243" y="26552"/>
                    <a:pt x="33791" y="26635"/>
                    <a:pt x="34243" y="26718"/>
                  </a:cubicBezTo>
                  <a:lnTo>
                    <a:pt x="28540" y="21110"/>
                  </a:lnTo>
                  <a:lnTo>
                    <a:pt x="35613" y="14038"/>
                  </a:lnTo>
                  <a:cubicBezTo>
                    <a:pt x="35732" y="14193"/>
                    <a:pt x="35863" y="14348"/>
                    <a:pt x="35970" y="14514"/>
                  </a:cubicBezTo>
                  <a:cubicBezTo>
                    <a:pt x="36465" y="15251"/>
                    <a:pt x="36659" y="16555"/>
                    <a:pt x="36715" y="16555"/>
                  </a:cubicBezTo>
                  <a:cubicBezTo>
                    <a:pt x="36716" y="16555"/>
                    <a:pt x="36718" y="16553"/>
                    <a:pt x="36720" y="16550"/>
                  </a:cubicBezTo>
                  <a:lnTo>
                    <a:pt x="37744" y="16276"/>
                  </a:lnTo>
                  <a:cubicBezTo>
                    <a:pt x="37744" y="16276"/>
                    <a:pt x="36815" y="14038"/>
                    <a:pt x="36363" y="13574"/>
                  </a:cubicBezTo>
                  <a:lnTo>
                    <a:pt x="36220" y="13443"/>
                  </a:lnTo>
                  <a:lnTo>
                    <a:pt x="36482" y="13193"/>
                  </a:lnTo>
                  <a:lnTo>
                    <a:pt x="36267" y="12978"/>
                  </a:lnTo>
                  <a:lnTo>
                    <a:pt x="38946" y="9942"/>
                  </a:lnTo>
                  <a:lnTo>
                    <a:pt x="39077" y="10085"/>
                  </a:lnTo>
                  <a:lnTo>
                    <a:pt x="39339" y="9823"/>
                  </a:lnTo>
                  <a:cubicBezTo>
                    <a:pt x="39364" y="9825"/>
                    <a:pt x="39389" y="9827"/>
                    <a:pt x="39415" y="9827"/>
                  </a:cubicBezTo>
                  <a:cubicBezTo>
                    <a:pt x="39667" y="9827"/>
                    <a:pt x="39931" y="9719"/>
                    <a:pt x="40137" y="9514"/>
                  </a:cubicBezTo>
                  <a:cubicBezTo>
                    <a:pt x="40566" y="9085"/>
                    <a:pt x="40566" y="8395"/>
                    <a:pt x="40137" y="7966"/>
                  </a:cubicBezTo>
                  <a:cubicBezTo>
                    <a:pt x="39923" y="7752"/>
                    <a:pt x="39643" y="7644"/>
                    <a:pt x="39363" y="7644"/>
                  </a:cubicBezTo>
                  <a:cubicBezTo>
                    <a:pt x="39083" y="7644"/>
                    <a:pt x="38803" y="7752"/>
                    <a:pt x="38589" y="7966"/>
                  </a:cubicBezTo>
                  <a:cubicBezTo>
                    <a:pt x="38363" y="8180"/>
                    <a:pt x="38268" y="8478"/>
                    <a:pt x="38280" y="8776"/>
                  </a:cubicBezTo>
                  <a:lnTo>
                    <a:pt x="38029" y="9026"/>
                  </a:lnTo>
                  <a:lnTo>
                    <a:pt x="38160" y="9157"/>
                  </a:lnTo>
                  <a:lnTo>
                    <a:pt x="35124" y="11835"/>
                  </a:lnTo>
                  <a:lnTo>
                    <a:pt x="34910" y="11633"/>
                  </a:lnTo>
                  <a:lnTo>
                    <a:pt x="34660" y="11883"/>
                  </a:lnTo>
                  <a:lnTo>
                    <a:pt x="34529" y="11752"/>
                  </a:lnTo>
                  <a:cubicBezTo>
                    <a:pt x="34065" y="11288"/>
                    <a:pt x="31838" y="10359"/>
                    <a:pt x="31838" y="10359"/>
                  </a:cubicBezTo>
                  <a:lnTo>
                    <a:pt x="31552" y="11395"/>
                  </a:lnTo>
                  <a:cubicBezTo>
                    <a:pt x="31457" y="11431"/>
                    <a:pt x="32826" y="11633"/>
                    <a:pt x="33588" y="12133"/>
                  </a:cubicBezTo>
                  <a:cubicBezTo>
                    <a:pt x="33755" y="12240"/>
                    <a:pt x="33922" y="12371"/>
                    <a:pt x="34065" y="12490"/>
                  </a:cubicBezTo>
                  <a:lnTo>
                    <a:pt x="26992" y="19563"/>
                  </a:lnTo>
                  <a:lnTo>
                    <a:pt x="19932" y="12490"/>
                  </a:lnTo>
                  <a:cubicBezTo>
                    <a:pt x="20075" y="12371"/>
                    <a:pt x="20242" y="12240"/>
                    <a:pt x="20408" y="12133"/>
                  </a:cubicBezTo>
                  <a:cubicBezTo>
                    <a:pt x="21158" y="11633"/>
                    <a:pt x="22528" y="11431"/>
                    <a:pt x="22444" y="11395"/>
                  </a:cubicBezTo>
                  <a:lnTo>
                    <a:pt x="22158" y="10359"/>
                  </a:lnTo>
                  <a:cubicBezTo>
                    <a:pt x="22158" y="10359"/>
                    <a:pt x="19932" y="11288"/>
                    <a:pt x="19468" y="11752"/>
                  </a:cubicBezTo>
                  <a:lnTo>
                    <a:pt x="19337" y="11883"/>
                  </a:lnTo>
                  <a:lnTo>
                    <a:pt x="19075" y="11633"/>
                  </a:lnTo>
                  <a:lnTo>
                    <a:pt x="18872" y="11835"/>
                  </a:lnTo>
                  <a:lnTo>
                    <a:pt x="15836" y="9157"/>
                  </a:lnTo>
                  <a:lnTo>
                    <a:pt x="15967" y="9026"/>
                  </a:lnTo>
                  <a:lnTo>
                    <a:pt x="15717" y="8776"/>
                  </a:lnTo>
                  <a:cubicBezTo>
                    <a:pt x="15729" y="8490"/>
                    <a:pt x="15622" y="8192"/>
                    <a:pt x="15408" y="7966"/>
                  </a:cubicBezTo>
                  <a:cubicBezTo>
                    <a:pt x="15187" y="7752"/>
                    <a:pt x="14908" y="7644"/>
                    <a:pt x="14629" y="7644"/>
                  </a:cubicBezTo>
                  <a:close/>
                  <a:moveTo>
                    <a:pt x="27290" y="2382"/>
                  </a:moveTo>
                  <a:cubicBezTo>
                    <a:pt x="20087" y="2382"/>
                    <a:pt x="13467" y="4823"/>
                    <a:pt x="10621" y="6025"/>
                  </a:cubicBezTo>
                  <a:cubicBezTo>
                    <a:pt x="10728" y="16860"/>
                    <a:pt x="11824" y="23325"/>
                    <a:pt x="14908" y="28314"/>
                  </a:cubicBezTo>
                  <a:cubicBezTo>
                    <a:pt x="16158" y="27814"/>
                    <a:pt x="17455" y="27409"/>
                    <a:pt x="18765" y="27075"/>
                  </a:cubicBezTo>
                  <a:cubicBezTo>
                    <a:pt x="18849" y="27040"/>
                    <a:pt x="18944" y="27016"/>
                    <a:pt x="19051" y="27004"/>
                  </a:cubicBezTo>
                  <a:lnTo>
                    <a:pt x="24945" y="21110"/>
                  </a:lnTo>
                  <a:lnTo>
                    <a:pt x="18456" y="14621"/>
                  </a:lnTo>
                  <a:cubicBezTo>
                    <a:pt x="18432" y="14657"/>
                    <a:pt x="18408" y="14693"/>
                    <a:pt x="18372" y="14741"/>
                  </a:cubicBezTo>
                  <a:cubicBezTo>
                    <a:pt x="18063" y="15193"/>
                    <a:pt x="17884" y="15955"/>
                    <a:pt x="17777" y="16360"/>
                  </a:cubicBezTo>
                  <a:cubicBezTo>
                    <a:pt x="17717" y="16657"/>
                    <a:pt x="17694" y="16741"/>
                    <a:pt x="17598" y="16836"/>
                  </a:cubicBezTo>
                  <a:cubicBezTo>
                    <a:pt x="17534" y="16900"/>
                    <a:pt x="17422" y="16945"/>
                    <a:pt x="17314" y="16945"/>
                  </a:cubicBezTo>
                  <a:cubicBezTo>
                    <a:pt x="17302" y="16945"/>
                    <a:pt x="17289" y="16944"/>
                    <a:pt x="17277" y="16943"/>
                  </a:cubicBezTo>
                  <a:cubicBezTo>
                    <a:pt x="17241" y="16919"/>
                    <a:pt x="17217" y="16919"/>
                    <a:pt x="17182" y="16907"/>
                  </a:cubicBezTo>
                  <a:lnTo>
                    <a:pt x="16205" y="16646"/>
                  </a:lnTo>
                  <a:cubicBezTo>
                    <a:pt x="16098" y="16610"/>
                    <a:pt x="16015" y="16550"/>
                    <a:pt x="15967" y="16443"/>
                  </a:cubicBezTo>
                  <a:cubicBezTo>
                    <a:pt x="15908" y="16348"/>
                    <a:pt x="15908" y="16241"/>
                    <a:pt x="15955" y="16134"/>
                  </a:cubicBezTo>
                  <a:cubicBezTo>
                    <a:pt x="16098" y="15776"/>
                    <a:pt x="16813" y="14098"/>
                    <a:pt x="17301" y="13455"/>
                  </a:cubicBezTo>
                  <a:cubicBezTo>
                    <a:pt x="17170" y="13324"/>
                    <a:pt x="17170" y="13133"/>
                    <a:pt x="17277" y="12978"/>
                  </a:cubicBezTo>
                  <a:lnTo>
                    <a:pt x="15039" y="10454"/>
                  </a:lnTo>
                  <a:cubicBezTo>
                    <a:pt x="15024" y="10456"/>
                    <a:pt x="15009" y="10457"/>
                    <a:pt x="14994" y="10457"/>
                  </a:cubicBezTo>
                  <a:cubicBezTo>
                    <a:pt x="14890" y="10457"/>
                    <a:pt x="14790" y="10420"/>
                    <a:pt x="14717" y="10347"/>
                  </a:cubicBezTo>
                  <a:lnTo>
                    <a:pt x="14562" y="10192"/>
                  </a:lnTo>
                  <a:cubicBezTo>
                    <a:pt x="14205" y="10180"/>
                    <a:pt x="13896" y="10038"/>
                    <a:pt x="13645" y="9776"/>
                  </a:cubicBezTo>
                  <a:cubicBezTo>
                    <a:pt x="13062" y="9204"/>
                    <a:pt x="13062" y="8275"/>
                    <a:pt x="13645" y="7692"/>
                  </a:cubicBezTo>
                  <a:cubicBezTo>
                    <a:pt x="13937" y="7406"/>
                    <a:pt x="14312" y="7263"/>
                    <a:pt x="14687" y="7263"/>
                  </a:cubicBezTo>
                  <a:cubicBezTo>
                    <a:pt x="15062" y="7263"/>
                    <a:pt x="15437" y="7406"/>
                    <a:pt x="15729" y="7692"/>
                  </a:cubicBezTo>
                  <a:cubicBezTo>
                    <a:pt x="15967" y="7954"/>
                    <a:pt x="16110" y="8275"/>
                    <a:pt x="16146" y="8621"/>
                  </a:cubicBezTo>
                  <a:lnTo>
                    <a:pt x="16289" y="8764"/>
                  </a:lnTo>
                  <a:cubicBezTo>
                    <a:pt x="16384" y="8859"/>
                    <a:pt x="16408" y="8978"/>
                    <a:pt x="16396" y="9097"/>
                  </a:cubicBezTo>
                  <a:lnTo>
                    <a:pt x="18932" y="11335"/>
                  </a:lnTo>
                  <a:cubicBezTo>
                    <a:pt x="18992" y="11286"/>
                    <a:pt x="19068" y="11262"/>
                    <a:pt x="19146" y="11262"/>
                  </a:cubicBezTo>
                  <a:cubicBezTo>
                    <a:pt x="19237" y="11262"/>
                    <a:pt x="19331" y="11295"/>
                    <a:pt x="19408" y="11359"/>
                  </a:cubicBezTo>
                  <a:cubicBezTo>
                    <a:pt x="20063" y="10871"/>
                    <a:pt x="21730" y="10157"/>
                    <a:pt x="22087" y="10002"/>
                  </a:cubicBezTo>
                  <a:cubicBezTo>
                    <a:pt x="22126" y="9992"/>
                    <a:pt x="22168" y="9986"/>
                    <a:pt x="22211" y="9986"/>
                  </a:cubicBezTo>
                  <a:cubicBezTo>
                    <a:pt x="22271" y="9986"/>
                    <a:pt x="22334" y="9998"/>
                    <a:pt x="22397" y="10026"/>
                  </a:cubicBezTo>
                  <a:cubicBezTo>
                    <a:pt x="22480" y="10061"/>
                    <a:pt x="22563" y="10157"/>
                    <a:pt x="22587" y="10264"/>
                  </a:cubicBezTo>
                  <a:lnTo>
                    <a:pt x="22861" y="11240"/>
                  </a:lnTo>
                  <a:cubicBezTo>
                    <a:pt x="22873" y="11276"/>
                    <a:pt x="22885" y="11300"/>
                    <a:pt x="22885" y="11335"/>
                  </a:cubicBezTo>
                  <a:cubicBezTo>
                    <a:pt x="22920" y="11454"/>
                    <a:pt x="22873" y="11573"/>
                    <a:pt x="22778" y="11657"/>
                  </a:cubicBezTo>
                  <a:cubicBezTo>
                    <a:pt x="22682" y="11752"/>
                    <a:pt x="22599" y="11764"/>
                    <a:pt x="22301" y="11835"/>
                  </a:cubicBezTo>
                  <a:cubicBezTo>
                    <a:pt x="21908" y="11943"/>
                    <a:pt x="21146" y="12121"/>
                    <a:pt x="20682" y="12431"/>
                  </a:cubicBezTo>
                  <a:cubicBezTo>
                    <a:pt x="20634" y="12443"/>
                    <a:pt x="20611" y="12478"/>
                    <a:pt x="20563" y="12502"/>
                  </a:cubicBezTo>
                  <a:lnTo>
                    <a:pt x="27052" y="18991"/>
                  </a:lnTo>
                  <a:lnTo>
                    <a:pt x="33541" y="12502"/>
                  </a:lnTo>
                  <a:cubicBezTo>
                    <a:pt x="33493" y="12490"/>
                    <a:pt x="33469" y="12466"/>
                    <a:pt x="33422" y="12431"/>
                  </a:cubicBezTo>
                  <a:cubicBezTo>
                    <a:pt x="32957" y="12121"/>
                    <a:pt x="32207" y="11943"/>
                    <a:pt x="31803" y="11835"/>
                  </a:cubicBezTo>
                  <a:cubicBezTo>
                    <a:pt x="31505" y="11776"/>
                    <a:pt x="31410" y="11752"/>
                    <a:pt x="31326" y="11657"/>
                  </a:cubicBezTo>
                  <a:cubicBezTo>
                    <a:pt x="31255" y="11585"/>
                    <a:pt x="31207" y="11454"/>
                    <a:pt x="31219" y="11335"/>
                  </a:cubicBezTo>
                  <a:cubicBezTo>
                    <a:pt x="31231" y="11300"/>
                    <a:pt x="31231" y="11276"/>
                    <a:pt x="31255" y="11240"/>
                  </a:cubicBezTo>
                  <a:lnTo>
                    <a:pt x="31517" y="10264"/>
                  </a:lnTo>
                  <a:cubicBezTo>
                    <a:pt x="31552" y="10157"/>
                    <a:pt x="31612" y="10061"/>
                    <a:pt x="31707" y="10026"/>
                  </a:cubicBezTo>
                  <a:cubicBezTo>
                    <a:pt x="31768" y="9992"/>
                    <a:pt x="31828" y="9977"/>
                    <a:pt x="31888" y="9977"/>
                  </a:cubicBezTo>
                  <a:cubicBezTo>
                    <a:pt x="31935" y="9977"/>
                    <a:pt x="31982" y="9986"/>
                    <a:pt x="32029" y="10002"/>
                  </a:cubicBezTo>
                  <a:cubicBezTo>
                    <a:pt x="32386" y="10157"/>
                    <a:pt x="34065" y="10871"/>
                    <a:pt x="34708" y="11359"/>
                  </a:cubicBezTo>
                  <a:cubicBezTo>
                    <a:pt x="34776" y="11290"/>
                    <a:pt x="34862" y="11258"/>
                    <a:pt x="34949" y="11258"/>
                  </a:cubicBezTo>
                  <a:cubicBezTo>
                    <a:pt x="35029" y="11258"/>
                    <a:pt x="35110" y="11284"/>
                    <a:pt x="35184" y="11335"/>
                  </a:cubicBezTo>
                  <a:lnTo>
                    <a:pt x="37708" y="9097"/>
                  </a:lnTo>
                  <a:cubicBezTo>
                    <a:pt x="37696" y="8978"/>
                    <a:pt x="37720" y="8859"/>
                    <a:pt x="37815" y="8764"/>
                  </a:cubicBezTo>
                  <a:lnTo>
                    <a:pt x="37958" y="8621"/>
                  </a:lnTo>
                  <a:cubicBezTo>
                    <a:pt x="37982" y="8264"/>
                    <a:pt x="38125" y="7954"/>
                    <a:pt x="38375" y="7692"/>
                  </a:cubicBezTo>
                  <a:cubicBezTo>
                    <a:pt x="38666" y="7406"/>
                    <a:pt x="39044" y="7263"/>
                    <a:pt x="39421" y="7263"/>
                  </a:cubicBezTo>
                  <a:cubicBezTo>
                    <a:pt x="39798" y="7263"/>
                    <a:pt x="40173" y="7406"/>
                    <a:pt x="40458" y="7692"/>
                  </a:cubicBezTo>
                  <a:cubicBezTo>
                    <a:pt x="41042" y="8275"/>
                    <a:pt x="41042" y="9204"/>
                    <a:pt x="40458" y="9776"/>
                  </a:cubicBezTo>
                  <a:cubicBezTo>
                    <a:pt x="40208" y="10014"/>
                    <a:pt x="39887" y="10169"/>
                    <a:pt x="39542" y="10192"/>
                  </a:cubicBezTo>
                  <a:lnTo>
                    <a:pt x="39387" y="10347"/>
                  </a:lnTo>
                  <a:cubicBezTo>
                    <a:pt x="39314" y="10420"/>
                    <a:pt x="39214" y="10457"/>
                    <a:pt x="39110" y="10457"/>
                  </a:cubicBezTo>
                  <a:cubicBezTo>
                    <a:pt x="39095" y="10457"/>
                    <a:pt x="39080" y="10456"/>
                    <a:pt x="39065" y="10454"/>
                  </a:cubicBezTo>
                  <a:lnTo>
                    <a:pt x="36827" y="12978"/>
                  </a:lnTo>
                  <a:cubicBezTo>
                    <a:pt x="36934" y="13121"/>
                    <a:pt x="36922" y="13324"/>
                    <a:pt x="36803" y="13455"/>
                  </a:cubicBezTo>
                  <a:cubicBezTo>
                    <a:pt x="37291" y="14109"/>
                    <a:pt x="38006" y="15776"/>
                    <a:pt x="38160" y="16134"/>
                  </a:cubicBezTo>
                  <a:cubicBezTo>
                    <a:pt x="38184" y="16241"/>
                    <a:pt x="38184" y="16348"/>
                    <a:pt x="38137" y="16443"/>
                  </a:cubicBezTo>
                  <a:cubicBezTo>
                    <a:pt x="38101" y="16538"/>
                    <a:pt x="38006" y="16610"/>
                    <a:pt x="37899" y="16646"/>
                  </a:cubicBezTo>
                  <a:lnTo>
                    <a:pt x="36922" y="16907"/>
                  </a:lnTo>
                  <a:cubicBezTo>
                    <a:pt x="36886" y="16919"/>
                    <a:pt x="36863" y="16943"/>
                    <a:pt x="36827" y="16943"/>
                  </a:cubicBezTo>
                  <a:cubicBezTo>
                    <a:pt x="36808" y="16947"/>
                    <a:pt x="36789" y="16949"/>
                    <a:pt x="36769" y="16949"/>
                  </a:cubicBezTo>
                  <a:cubicBezTo>
                    <a:pt x="36676" y="16949"/>
                    <a:pt x="36574" y="16905"/>
                    <a:pt x="36505" y="16836"/>
                  </a:cubicBezTo>
                  <a:cubicBezTo>
                    <a:pt x="36422" y="16729"/>
                    <a:pt x="36398" y="16657"/>
                    <a:pt x="36327" y="16360"/>
                  </a:cubicBezTo>
                  <a:cubicBezTo>
                    <a:pt x="36220" y="15955"/>
                    <a:pt x="36041" y="15193"/>
                    <a:pt x="35732" y="14741"/>
                  </a:cubicBezTo>
                  <a:cubicBezTo>
                    <a:pt x="35720" y="14693"/>
                    <a:pt x="35684" y="14657"/>
                    <a:pt x="35660" y="14621"/>
                  </a:cubicBezTo>
                  <a:lnTo>
                    <a:pt x="29171" y="21110"/>
                  </a:lnTo>
                  <a:lnTo>
                    <a:pt x="34934" y="26861"/>
                  </a:lnTo>
                  <a:cubicBezTo>
                    <a:pt x="36553" y="27230"/>
                    <a:pt x="38137" y="27718"/>
                    <a:pt x="39673" y="28314"/>
                  </a:cubicBezTo>
                  <a:cubicBezTo>
                    <a:pt x="42756" y="23325"/>
                    <a:pt x="43864" y="16872"/>
                    <a:pt x="43959" y="6025"/>
                  </a:cubicBezTo>
                  <a:cubicBezTo>
                    <a:pt x="41137" y="4823"/>
                    <a:pt x="34493" y="2382"/>
                    <a:pt x="27290" y="2382"/>
                  </a:cubicBezTo>
                  <a:close/>
                  <a:moveTo>
                    <a:pt x="27314" y="1"/>
                  </a:moveTo>
                  <a:cubicBezTo>
                    <a:pt x="16991" y="1"/>
                    <a:pt x="8157" y="4608"/>
                    <a:pt x="8157" y="4608"/>
                  </a:cubicBezTo>
                  <a:cubicBezTo>
                    <a:pt x="8157" y="16515"/>
                    <a:pt x="9169" y="23718"/>
                    <a:pt x="12562" y="29349"/>
                  </a:cubicBezTo>
                  <a:cubicBezTo>
                    <a:pt x="12979" y="29147"/>
                    <a:pt x="13419" y="28933"/>
                    <a:pt x="13872" y="28742"/>
                  </a:cubicBezTo>
                  <a:cubicBezTo>
                    <a:pt x="10717" y="23515"/>
                    <a:pt x="9633" y="16765"/>
                    <a:pt x="9585" y="5525"/>
                  </a:cubicBezTo>
                  <a:cubicBezTo>
                    <a:pt x="11919" y="4454"/>
                    <a:pt x="19182" y="1465"/>
                    <a:pt x="27290" y="1465"/>
                  </a:cubicBezTo>
                  <a:cubicBezTo>
                    <a:pt x="35386" y="1465"/>
                    <a:pt x="42649" y="4454"/>
                    <a:pt x="45007" y="5525"/>
                  </a:cubicBezTo>
                  <a:cubicBezTo>
                    <a:pt x="44947" y="16765"/>
                    <a:pt x="43864" y="23539"/>
                    <a:pt x="40720" y="28742"/>
                  </a:cubicBezTo>
                  <a:cubicBezTo>
                    <a:pt x="41161" y="28933"/>
                    <a:pt x="41625" y="29147"/>
                    <a:pt x="42054" y="29349"/>
                  </a:cubicBezTo>
                  <a:cubicBezTo>
                    <a:pt x="45435" y="23718"/>
                    <a:pt x="46459" y="16515"/>
                    <a:pt x="46459" y="4608"/>
                  </a:cubicBezTo>
                  <a:cubicBezTo>
                    <a:pt x="46459" y="4608"/>
                    <a:pt x="37625" y="1"/>
                    <a:pt x="27314" y="1"/>
                  </a:cubicBezTo>
                  <a:close/>
                  <a:moveTo>
                    <a:pt x="27266" y="35053"/>
                  </a:moveTo>
                  <a:cubicBezTo>
                    <a:pt x="25278" y="35100"/>
                    <a:pt x="23492" y="35303"/>
                    <a:pt x="21908" y="35636"/>
                  </a:cubicBezTo>
                  <a:cubicBezTo>
                    <a:pt x="23480" y="36838"/>
                    <a:pt x="25266" y="38041"/>
                    <a:pt x="27290" y="39339"/>
                  </a:cubicBezTo>
                  <a:cubicBezTo>
                    <a:pt x="29302" y="38077"/>
                    <a:pt x="31088" y="36850"/>
                    <a:pt x="32672" y="35648"/>
                  </a:cubicBezTo>
                  <a:cubicBezTo>
                    <a:pt x="31052" y="35326"/>
                    <a:pt x="29266" y="35100"/>
                    <a:pt x="27266" y="35053"/>
                  </a:cubicBezTo>
                  <a:close/>
                  <a:moveTo>
                    <a:pt x="20539" y="35981"/>
                  </a:moveTo>
                  <a:cubicBezTo>
                    <a:pt x="19944" y="36124"/>
                    <a:pt x="19396" y="36291"/>
                    <a:pt x="18872" y="36469"/>
                  </a:cubicBezTo>
                  <a:cubicBezTo>
                    <a:pt x="21194" y="38386"/>
                    <a:pt x="23956" y="40291"/>
                    <a:pt x="27290" y="42375"/>
                  </a:cubicBezTo>
                  <a:cubicBezTo>
                    <a:pt x="30624" y="40291"/>
                    <a:pt x="33410" y="38398"/>
                    <a:pt x="35720" y="36481"/>
                  </a:cubicBezTo>
                  <a:cubicBezTo>
                    <a:pt x="35184" y="36303"/>
                    <a:pt x="34636" y="36136"/>
                    <a:pt x="34053" y="35981"/>
                  </a:cubicBezTo>
                  <a:cubicBezTo>
                    <a:pt x="32136" y="37505"/>
                    <a:pt x="29886" y="39029"/>
                    <a:pt x="27290" y="40660"/>
                  </a:cubicBezTo>
                  <a:cubicBezTo>
                    <a:pt x="24706" y="39029"/>
                    <a:pt x="22456" y="37505"/>
                    <a:pt x="20539" y="35981"/>
                  </a:cubicBezTo>
                  <a:close/>
                  <a:moveTo>
                    <a:pt x="2" y="46768"/>
                  </a:move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2" y="46768"/>
                    <a:pt x="2" y="46768"/>
                  </a:cubicBezTo>
                  <a:close/>
                  <a:moveTo>
                    <a:pt x="27290" y="26897"/>
                  </a:moveTo>
                  <a:cubicBezTo>
                    <a:pt x="25599" y="26909"/>
                    <a:pt x="24004" y="27028"/>
                    <a:pt x="22504" y="27242"/>
                  </a:cubicBezTo>
                  <a:cubicBezTo>
                    <a:pt x="21670" y="27349"/>
                    <a:pt x="18539" y="28040"/>
                    <a:pt x="18539" y="28040"/>
                  </a:cubicBezTo>
                  <a:cubicBezTo>
                    <a:pt x="13407" y="29433"/>
                    <a:pt x="9609" y="31814"/>
                    <a:pt x="7026" y="33838"/>
                  </a:cubicBezTo>
                  <a:cubicBezTo>
                    <a:pt x="3136" y="36961"/>
                    <a:pt x="1919" y="39268"/>
                    <a:pt x="1790" y="39268"/>
                  </a:cubicBezTo>
                  <a:cubicBezTo>
                    <a:pt x="1789" y="39268"/>
                    <a:pt x="1788" y="39268"/>
                    <a:pt x="1787" y="39267"/>
                  </a:cubicBezTo>
                  <a:lnTo>
                    <a:pt x="1787" y="39267"/>
                  </a:lnTo>
                  <a:cubicBezTo>
                    <a:pt x="2335" y="39791"/>
                    <a:pt x="2906" y="40291"/>
                    <a:pt x="3454" y="40815"/>
                  </a:cubicBezTo>
                  <a:cubicBezTo>
                    <a:pt x="3097" y="41280"/>
                    <a:pt x="2763" y="41732"/>
                    <a:pt x="2454" y="42196"/>
                  </a:cubicBezTo>
                  <a:cubicBezTo>
                    <a:pt x="855" y="44536"/>
                    <a:pt x="34" y="46736"/>
                    <a:pt x="2" y="46768"/>
                  </a:cubicBezTo>
                  <a:lnTo>
                    <a:pt x="2" y="46768"/>
                  </a:lnTo>
                  <a:cubicBezTo>
                    <a:pt x="1418" y="46482"/>
                    <a:pt x="2811" y="46316"/>
                    <a:pt x="4168" y="46256"/>
                  </a:cubicBezTo>
                  <a:cubicBezTo>
                    <a:pt x="4763" y="47697"/>
                    <a:pt x="5466" y="49078"/>
                    <a:pt x="6216" y="50364"/>
                  </a:cubicBezTo>
                  <a:cubicBezTo>
                    <a:pt x="6728" y="48971"/>
                    <a:pt x="8121" y="46530"/>
                    <a:pt x="9645" y="44708"/>
                  </a:cubicBezTo>
                  <a:cubicBezTo>
                    <a:pt x="11133" y="42851"/>
                    <a:pt x="12741" y="41613"/>
                    <a:pt x="12705" y="41601"/>
                  </a:cubicBezTo>
                  <a:lnTo>
                    <a:pt x="12705" y="41601"/>
                  </a:lnTo>
                  <a:cubicBezTo>
                    <a:pt x="10836" y="42208"/>
                    <a:pt x="8955" y="43077"/>
                    <a:pt x="7133" y="44232"/>
                  </a:cubicBezTo>
                  <a:lnTo>
                    <a:pt x="7133" y="44232"/>
                  </a:lnTo>
                  <a:cubicBezTo>
                    <a:pt x="7229" y="44171"/>
                    <a:pt x="7683" y="42956"/>
                    <a:pt x="10359" y="40422"/>
                  </a:cubicBezTo>
                  <a:cubicBezTo>
                    <a:pt x="13062" y="38077"/>
                    <a:pt x="18098" y="34398"/>
                    <a:pt x="27278" y="34183"/>
                  </a:cubicBezTo>
                  <a:cubicBezTo>
                    <a:pt x="36458" y="34398"/>
                    <a:pt x="41482" y="38077"/>
                    <a:pt x="44197" y="40422"/>
                  </a:cubicBezTo>
                  <a:cubicBezTo>
                    <a:pt x="46745" y="42815"/>
                    <a:pt x="47281" y="44042"/>
                    <a:pt x="47412" y="44220"/>
                  </a:cubicBezTo>
                  <a:cubicBezTo>
                    <a:pt x="45602" y="43054"/>
                    <a:pt x="43721" y="42208"/>
                    <a:pt x="41851" y="41601"/>
                  </a:cubicBezTo>
                  <a:lnTo>
                    <a:pt x="41851" y="41601"/>
                  </a:lnTo>
                  <a:cubicBezTo>
                    <a:pt x="41816" y="41613"/>
                    <a:pt x="43423" y="42851"/>
                    <a:pt x="44911" y="44708"/>
                  </a:cubicBezTo>
                  <a:cubicBezTo>
                    <a:pt x="46447" y="46530"/>
                    <a:pt x="47852" y="48983"/>
                    <a:pt x="48340" y="50364"/>
                  </a:cubicBezTo>
                  <a:cubicBezTo>
                    <a:pt x="49114" y="49066"/>
                    <a:pt x="49793" y="47685"/>
                    <a:pt x="50388" y="46244"/>
                  </a:cubicBezTo>
                  <a:cubicBezTo>
                    <a:pt x="51757" y="46304"/>
                    <a:pt x="53150" y="46471"/>
                    <a:pt x="54555" y="46744"/>
                  </a:cubicBezTo>
                  <a:cubicBezTo>
                    <a:pt x="54556" y="46745"/>
                    <a:pt x="54556" y="46745"/>
                    <a:pt x="54556" y="46745"/>
                  </a:cubicBezTo>
                  <a:cubicBezTo>
                    <a:pt x="54562" y="46745"/>
                    <a:pt x="53741" y="44541"/>
                    <a:pt x="52138" y="42196"/>
                  </a:cubicBezTo>
                  <a:cubicBezTo>
                    <a:pt x="51841" y="41732"/>
                    <a:pt x="51495" y="41280"/>
                    <a:pt x="51138" y="40815"/>
                  </a:cubicBezTo>
                  <a:cubicBezTo>
                    <a:pt x="51686" y="40291"/>
                    <a:pt x="52257" y="39791"/>
                    <a:pt x="52805" y="39267"/>
                  </a:cubicBezTo>
                  <a:lnTo>
                    <a:pt x="52805" y="39267"/>
                  </a:lnTo>
                  <a:cubicBezTo>
                    <a:pt x="52804" y="39268"/>
                    <a:pt x="52803" y="39268"/>
                    <a:pt x="52802" y="39268"/>
                  </a:cubicBezTo>
                  <a:cubicBezTo>
                    <a:pt x="52673" y="39268"/>
                    <a:pt x="51456" y="36961"/>
                    <a:pt x="47566" y="33838"/>
                  </a:cubicBezTo>
                  <a:cubicBezTo>
                    <a:pt x="44876" y="31731"/>
                    <a:pt x="40863" y="29230"/>
                    <a:pt x="35410" y="27885"/>
                  </a:cubicBezTo>
                  <a:cubicBezTo>
                    <a:pt x="35410" y="27885"/>
                    <a:pt x="32445" y="27266"/>
                    <a:pt x="31541" y="27171"/>
                  </a:cubicBezTo>
                  <a:cubicBezTo>
                    <a:pt x="30195" y="27004"/>
                    <a:pt x="28778" y="26897"/>
                    <a:pt x="27290" y="268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7"/>
          <p:cNvSpPr/>
          <p:nvPr/>
        </p:nvSpPr>
        <p:spPr>
          <a:xfrm rot="10800000">
            <a:off x="3137100" y="-3825"/>
            <a:ext cx="6006900" cy="1365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47"/>
          <p:cNvSpPr/>
          <p:nvPr/>
        </p:nvSpPr>
        <p:spPr>
          <a:xfrm>
            <a:off x="0" y="3777600"/>
            <a:ext cx="6006900" cy="1365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7"/>
          <p:cNvSpPr txBox="1">
            <a:spLocks noGrp="1"/>
          </p:cNvSpPr>
          <p:nvPr>
            <p:ph type="ctrTitle"/>
          </p:nvPr>
        </p:nvSpPr>
        <p:spPr>
          <a:xfrm>
            <a:off x="1829924" y="2760975"/>
            <a:ext cx="5841312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YOUR LISTENING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Kiểu 3D 1" descr="Knight's sword">
                <a:extLst>
                  <a:ext uri="{FF2B5EF4-FFF2-40B4-BE49-F238E27FC236}">
                    <a16:creationId xmlns:a16="http://schemas.microsoft.com/office/drawing/2014/main" id="{05B539D2-DFC3-51ED-0D94-DC00455D02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7747515"/>
                  </p:ext>
                </p:extLst>
              </p:nvPr>
            </p:nvGraphicFramePr>
            <p:xfrm rot="16200000">
              <a:off x="3393156" y="-502250"/>
              <a:ext cx="1875118" cy="9226212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875118" cy="9226212"/>
                    </a:xfrm>
                    <a:prstGeom prst="rect">
                      <a:avLst/>
                    </a:prstGeom>
                  </am3d:spPr>
                  <am3d:camera>
                    <am3d:pos x="0" y="0" z="479726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5727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0321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Kiểu 3D 1" descr="Knight's sword">
                <a:extLst>
                  <a:ext uri="{FF2B5EF4-FFF2-40B4-BE49-F238E27FC236}">
                    <a16:creationId xmlns:a16="http://schemas.microsoft.com/office/drawing/2014/main" id="{05B539D2-DFC3-51ED-0D94-DC00455D02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393156" y="-502250"/>
                <a:ext cx="1875118" cy="9226212"/>
              </a:xfrm>
              <a:prstGeom prst="rect">
                <a:avLst/>
              </a:prstGeom>
            </p:spPr>
          </p:pic>
        </mc:Fallback>
      </mc:AlternateContent>
      <p:sp>
        <p:nvSpPr>
          <p:cNvPr id="1207" name="Google Shape;1207;p47"/>
          <p:cNvSpPr txBox="1">
            <a:spLocks noGrp="1"/>
          </p:cNvSpPr>
          <p:nvPr>
            <p:ph type="subTitle" idx="1"/>
          </p:nvPr>
        </p:nvSpPr>
        <p:spPr>
          <a:xfrm>
            <a:off x="2936907" y="3844736"/>
            <a:ext cx="35418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grpSp>
        <p:nvGrpSpPr>
          <p:cNvPr id="62" name="Google Shape;1210;p47">
            <a:extLst>
              <a:ext uri="{FF2B5EF4-FFF2-40B4-BE49-F238E27FC236}">
                <a16:creationId xmlns:a16="http://schemas.microsoft.com/office/drawing/2014/main" id="{295636D3-F1AA-2D17-887E-3F47A6698F7F}"/>
              </a:ext>
            </a:extLst>
          </p:cNvPr>
          <p:cNvGrpSpPr/>
          <p:nvPr/>
        </p:nvGrpSpPr>
        <p:grpSpPr>
          <a:xfrm rot="544398">
            <a:off x="299208" y="-297445"/>
            <a:ext cx="1702016" cy="2154370"/>
            <a:chOff x="-2017225" y="4202267"/>
            <a:chExt cx="1701994" cy="2154342"/>
          </a:xfrm>
        </p:grpSpPr>
        <p:sp>
          <p:nvSpPr>
            <p:cNvPr id="63" name="Google Shape;1211;p47">
              <a:extLst>
                <a:ext uri="{FF2B5EF4-FFF2-40B4-BE49-F238E27FC236}">
                  <a16:creationId xmlns:a16="http://schemas.microsoft.com/office/drawing/2014/main" id="{3B42F54A-D675-ADCD-866C-6E56F7149A13}"/>
                </a:ext>
              </a:extLst>
            </p:cNvPr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212;p47">
              <a:extLst>
                <a:ext uri="{FF2B5EF4-FFF2-40B4-BE49-F238E27FC236}">
                  <a16:creationId xmlns:a16="http://schemas.microsoft.com/office/drawing/2014/main" id="{431CF086-A87B-A2CB-2E71-10B70A7AAAD6}"/>
                </a:ext>
              </a:extLst>
            </p:cNvPr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213;p47">
              <a:extLst>
                <a:ext uri="{FF2B5EF4-FFF2-40B4-BE49-F238E27FC236}">
                  <a16:creationId xmlns:a16="http://schemas.microsoft.com/office/drawing/2014/main" id="{FDDE9790-EE74-6C46-040A-EBD602486936}"/>
                </a:ext>
              </a:extLst>
            </p:cNvPr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214;p47">
              <a:extLst>
                <a:ext uri="{FF2B5EF4-FFF2-40B4-BE49-F238E27FC236}">
                  <a16:creationId xmlns:a16="http://schemas.microsoft.com/office/drawing/2014/main" id="{07EE109D-55F6-0596-C2A0-12257DA4E7AA}"/>
                </a:ext>
              </a:extLst>
            </p:cNvPr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215;p47">
              <a:extLst>
                <a:ext uri="{FF2B5EF4-FFF2-40B4-BE49-F238E27FC236}">
                  <a16:creationId xmlns:a16="http://schemas.microsoft.com/office/drawing/2014/main" id="{CF5F451D-2064-486F-4087-339F9AF62425}"/>
                </a:ext>
              </a:extLst>
            </p:cNvPr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216;p47">
              <a:extLst>
                <a:ext uri="{FF2B5EF4-FFF2-40B4-BE49-F238E27FC236}">
                  <a16:creationId xmlns:a16="http://schemas.microsoft.com/office/drawing/2014/main" id="{B50792E8-F40D-7C33-822A-3539833C22A2}"/>
                </a:ext>
              </a:extLst>
            </p:cNvPr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217;p47">
              <a:extLst>
                <a:ext uri="{FF2B5EF4-FFF2-40B4-BE49-F238E27FC236}">
                  <a16:creationId xmlns:a16="http://schemas.microsoft.com/office/drawing/2014/main" id="{EB3F7A3A-3202-1533-11EF-601A6C9E0500}"/>
                </a:ext>
              </a:extLst>
            </p:cNvPr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218;p47">
              <a:extLst>
                <a:ext uri="{FF2B5EF4-FFF2-40B4-BE49-F238E27FC236}">
                  <a16:creationId xmlns:a16="http://schemas.microsoft.com/office/drawing/2014/main" id="{6CF1EB0B-71F1-C594-2133-36FC5F8819F6}"/>
                </a:ext>
              </a:extLst>
            </p:cNvPr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219;p47">
            <a:extLst>
              <a:ext uri="{FF2B5EF4-FFF2-40B4-BE49-F238E27FC236}">
                <a16:creationId xmlns:a16="http://schemas.microsoft.com/office/drawing/2014/main" id="{19532AC1-3BE4-166F-C933-85A47B8275C2}"/>
              </a:ext>
            </a:extLst>
          </p:cNvPr>
          <p:cNvGrpSpPr/>
          <p:nvPr/>
        </p:nvGrpSpPr>
        <p:grpSpPr>
          <a:xfrm rot="-844926">
            <a:off x="7685372" y="3263963"/>
            <a:ext cx="1702443" cy="2154769"/>
            <a:chOff x="316385" y="4202000"/>
            <a:chExt cx="1702527" cy="2154875"/>
          </a:xfrm>
        </p:grpSpPr>
        <p:sp>
          <p:nvSpPr>
            <p:cNvPr id="1160" name="Google Shape;1220;p47">
              <a:extLst>
                <a:ext uri="{FF2B5EF4-FFF2-40B4-BE49-F238E27FC236}">
                  <a16:creationId xmlns:a16="http://schemas.microsoft.com/office/drawing/2014/main" id="{ABCEFAD6-F76B-8C42-D2D3-2B03CE47DDB1}"/>
                </a:ext>
              </a:extLst>
            </p:cNvPr>
            <p:cNvSpPr/>
            <p:nvPr/>
          </p:nvSpPr>
          <p:spPr>
            <a:xfrm>
              <a:off x="316385" y="4202000"/>
              <a:ext cx="1702527" cy="2154875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5" y="1"/>
                    <a:pt x="7501" y="596"/>
                    <a:pt x="1798" y="1751"/>
                  </a:cubicBezTo>
                  <a:lnTo>
                    <a:pt x="0" y="2132"/>
                  </a:lnTo>
                  <a:lnTo>
                    <a:pt x="0" y="18979"/>
                  </a:lnTo>
                  <a:cubicBezTo>
                    <a:pt x="0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69" y="48019"/>
                  </a:cubicBezTo>
                  <a:lnTo>
                    <a:pt x="19158" y="48495"/>
                  </a:lnTo>
                  <a:lnTo>
                    <a:pt x="20134" y="48019"/>
                  </a:lnTo>
                  <a:cubicBezTo>
                    <a:pt x="25599" y="45364"/>
                    <a:pt x="30183" y="41256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05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221;p47">
              <a:extLst>
                <a:ext uri="{FF2B5EF4-FFF2-40B4-BE49-F238E27FC236}">
                  <a16:creationId xmlns:a16="http://schemas.microsoft.com/office/drawing/2014/main" id="{6ACC2494-6F14-8477-B28C-839CCC496FBC}"/>
                </a:ext>
              </a:extLst>
            </p:cNvPr>
            <p:cNvSpPr/>
            <p:nvPr/>
          </p:nvSpPr>
          <p:spPr>
            <a:xfrm>
              <a:off x="416366" y="4302024"/>
              <a:ext cx="1502570" cy="1943765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03" y="0"/>
                  </a:moveTo>
                  <a:cubicBezTo>
                    <a:pt x="11240" y="0"/>
                    <a:pt x="5579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0" y="572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222;p47">
              <a:extLst>
                <a:ext uri="{FF2B5EF4-FFF2-40B4-BE49-F238E27FC236}">
                  <a16:creationId xmlns:a16="http://schemas.microsoft.com/office/drawing/2014/main" id="{6EFD35FC-BD60-3095-6165-B16F6710E252}"/>
                </a:ext>
              </a:extLst>
            </p:cNvPr>
            <p:cNvSpPr/>
            <p:nvPr/>
          </p:nvSpPr>
          <p:spPr>
            <a:xfrm>
              <a:off x="488840" y="4375565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53" y="37898"/>
                    <a:pt x="23540" y="34421"/>
                    <a:pt x="26218" y="30135"/>
                  </a:cubicBezTo>
                  <a:cubicBezTo>
                    <a:pt x="29052" y="25610"/>
                    <a:pt x="30540" y="20396"/>
                    <a:pt x="30540" y="15073"/>
                  </a:cubicBezTo>
                  <a:lnTo>
                    <a:pt x="30540" y="1405"/>
                  </a:lnTo>
                  <a:cubicBezTo>
                    <a:pt x="25516" y="476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223;p47">
              <a:extLst>
                <a:ext uri="{FF2B5EF4-FFF2-40B4-BE49-F238E27FC236}">
                  <a16:creationId xmlns:a16="http://schemas.microsoft.com/office/drawing/2014/main" id="{65065B2F-329C-1118-1D64-8F4266CA94D8}"/>
                </a:ext>
              </a:extLst>
            </p:cNvPr>
            <p:cNvSpPr/>
            <p:nvPr/>
          </p:nvSpPr>
          <p:spPr>
            <a:xfrm>
              <a:off x="660274" y="4518914"/>
              <a:ext cx="1016362" cy="1071372"/>
            </a:xfrm>
            <a:custGeom>
              <a:avLst/>
              <a:gdLst/>
              <a:ahLst/>
              <a:cxnLst/>
              <a:rect l="l" t="t" r="r" b="b"/>
              <a:pathLst>
                <a:path w="22873" h="24111" extrusionOk="0">
                  <a:moveTo>
                    <a:pt x="11264" y="1"/>
                  </a:moveTo>
                  <a:lnTo>
                    <a:pt x="11264" y="1"/>
                  </a:lnTo>
                  <a:cubicBezTo>
                    <a:pt x="11502" y="120"/>
                    <a:pt x="11621" y="429"/>
                    <a:pt x="11550" y="679"/>
                  </a:cubicBezTo>
                  <a:cubicBezTo>
                    <a:pt x="11300" y="596"/>
                    <a:pt x="11121" y="537"/>
                    <a:pt x="10871" y="465"/>
                  </a:cubicBezTo>
                  <a:cubicBezTo>
                    <a:pt x="10692" y="406"/>
                    <a:pt x="10514" y="346"/>
                    <a:pt x="10335" y="310"/>
                  </a:cubicBezTo>
                  <a:cubicBezTo>
                    <a:pt x="10271" y="301"/>
                    <a:pt x="10205" y="297"/>
                    <a:pt x="10140" y="297"/>
                  </a:cubicBezTo>
                  <a:cubicBezTo>
                    <a:pt x="9855" y="297"/>
                    <a:pt x="9565" y="379"/>
                    <a:pt x="9323" y="525"/>
                  </a:cubicBezTo>
                  <a:cubicBezTo>
                    <a:pt x="9514" y="537"/>
                    <a:pt x="9657" y="703"/>
                    <a:pt x="9740" y="894"/>
                  </a:cubicBezTo>
                  <a:cubicBezTo>
                    <a:pt x="9799" y="1072"/>
                    <a:pt x="9799" y="1275"/>
                    <a:pt x="9776" y="1477"/>
                  </a:cubicBezTo>
                  <a:cubicBezTo>
                    <a:pt x="9776" y="1513"/>
                    <a:pt x="9764" y="1549"/>
                    <a:pt x="9752" y="1596"/>
                  </a:cubicBezTo>
                  <a:cubicBezTo>
                    <a:pt x="9740" y="1620"/>
                    <a:pt x="9704" y="1632"/>
                    <a:pt x="9680" y="1656"/>
                  </a:cubicBezTo>
                  <a:cubicBezTo>
                    <a:pt x="9630" y="1676"/>
                    <a:pt x="9577" y="1685"/>
                    <a:pt x="9524" y="1685"/>
                  </a:cubicBezTo>
                  <a:cubicBezTo>
                    <a:pt x="9324" y="1685"/>
                    <a:pt x="9111" y="1561"/>
                    <a:pt x="8942" y="1429"/>
                  </a:cubicBezTo>
                  <a:lnTo>
                    <a:pt x="8942" y="1429"/>
                  </a:lnTo>
                  <a:cubicBezTo>
                    <a:pt x="8930" y="2013"/>
                    <a:pt x="8990" y="2561"/>
                    <a:pt x="9264" y="3084"/>
                  </a:cubicBezTo>
                  <a:cubicBezTo>
                    <a:pt x="9347" y="3263"/>
                    <a:pt x="9454" y="3418"/>
                    <a:pt x="9514" y="3596"/>
                  </a:cubicBezTo>
                  <a:cubicBezTo>
                    <a:pt x="9752" y="4216"/>
                    <a:pt x="9537" y="4966"/>
                    <a:pt x="9025" y="5370"/>
                  </a:cubicBezTo>
                  <a:cubicBezTo>
                    <a:pt x="9383" y="5585"/>
                    <a:pt x="9811" y="5906"/>
                    <a:pt x="9895" y="6311"/>
                  </a:cubicBezTo>
                  <a:cubicBezTo>
                    <a:pt x="9930" y="6430"/>
                    <a:pt x="9918" y="6549"/>
                    <a:pt x="9918" y="6668"/>
                  </a:cubicBezTo>
                  <a:lnTo>
                    <a:pt x="9918" y="6787"/>
                  </a:lnTo>
                  <a:cubicBezTo>
                    <a:pt x="9680" y="6752"/>
                    <a:pt x="9454" y="6704"/>
                    <a:pt x="9240" y="6621"/>
                  </a:cubicBezTo>
                  <a:cubicBezTo>
                    <a:pt x="8871" y="6466"/>
                    <a:pt x="8549" y="6192"/>
                    <a:pt x="8406" y="5799"/>
                  </a:cubicBezTo>
                  <a:cubicBezTo>
                    <a:pt x="8197" y="5876"/>
                    <a:pt x="7964" y="5911"/>
                    <a:pt x="7726" y="5911"/>
                  </a:cubicBezTo>
                  <a:cubicBezTo>
                    <a:pt x="7409" y="5911"/>
                    <a:pt x="7085" y="5848"/>
                    <a:pt x="6799" y="5740"/>
                  </a:cubicBezTo>
                  <a:cubicBezTo>
                    <a:pt x="6311" y="5561"/>
                    <a:pt x="5882" y="5263"/>
                    <a:pt x="5454" y="4978"/>
                  </a:cubicBezTo>
                  <a:cubicBezTo>
                    <a:pt x="5251" y="4847"/>
                    <a:pt x="5061" y="4716"/>
                    <a:pt x="4930" y="4501"/>
                  </a:cubicBezTo>
                  <a:cubicBezTo>
                    <a:pt x="4811" y="4299"/>
                    <a:pt x="4799" y="4025"/>
                    <a:pt x="4942" y="3846"/>
                  </a:cubicBezTo>
                  <a:cubicBezTo>
                    <a:pt x="5064" y="3716"/>
                    <a:pt x="5237" y="3681"/>
                    <a:pt x="5414" y="3681"/>
                  </a:cubicBezTo>
                  <a:cubicBezTo>
                    <a:pt x="5479" y="3681"/>
                    <a:pt x="5545" y="3685"/>
                    <a:pt x="5608" y="3692"/>
                  </a:cubicBezTo>
                  <a:cubicBezTo>
                    <a:pt x="5454" y="3537"/>
                    <a:pt x="5335" y="3394"/>
                    <a:pt x="5180" y="3227"/>
                  </a:cubicBezTo>
                  <a:cubicBezTo>
                    <a:pt x="5073" y="3108"/>
                    <a:pt x="4977" y="2977"/>
                    <a:pt x="4942" y="2823"/>
                  </a:cubicBezTo>
                  <a:cubicBezTo>
                    <a:pt x="4894" y="2525"/>
                    <a:pt x="5156" y="2275"/>
                    <a:pt x="5418" y="2144"/>
                  </a:cubicBezTo>
                  <a:cubicBezTo>
                    <a:pt x="5556" y="2071"/>
                    <a:pt x="5716" y="2012"/>
                    <a:pt x="5866" y="2012"/>
                  </a:cubicBezTo>
                  <a:cubicBezTo>
                    <a:pt x="5962" y="2012"/>
                    <a:pt x="6053" y="2036"/>
                    <a:pt x="6132" y="2096"/>
                  </a:cubicBezTo>
                  <a:cubicBezTo>
                    <a:pt x="6299" y="2215"/>
                    <a:pt x="6358" y="2442"/>
                    <a:pt x="6406" y="2632"/>
                  </a:cubicBezTo>
                  <a:cubicBezTo>
                    <a:pt x="6430" y="2811"/>
                    <a:pt x="6478" y="2977"/>
                    <a:pt x="6501" y="3156"/>
                  </a:cubicBezTo>
                  <a:cubicBezTo>
                    <a:pt x="6597" y="2382"/>
                    <a:pt x="6466" y="1668"/>
                    <a:pt x="6168" y="953"/>
                  </a:cubicBezTo>
                  <a:cubicBezTo>
                    <a:pt x="6085" y="751"/>
                    <a:pt x="6001" y="572"/>
                    <a:pt x="5870" y="429"/>
                  </a:cubicBezTo>
                  <a:cubicBezTo>
                    <a:pt x="5621" y="143"/>
                    <a:pt x="5248" y="28"/>
                    <a:pt x="4865" y="28"/>
                  </a:cubicBezTo>
                  <a:cubicBezTo>
                    <a:pt x="4644" y="28"/>
                    <a:pt x="4420" y="66"/>
                    <a:pt x="4215" y="132"/>
                  </a:cubicBezTo>
                  <a:cubicBezTo>
                    <a:pt x="3644" y="310"/>
                    <a:pt x="3156" y="667"/>
                    <a:pt x="2608" y="894"/>
                  </a:cubicBezTo>
                  <a:cubicBezTo>
                    <a:pt x="2343" y="998"/>
                    <a:pt x="2044" y="1065"/>
                    <a:pt x="1753" y="1065"/>
                  </a:cubicBezTo>
                  <a:cubicBezTo>
                    <a:pt x="1444" y="1065"/>
                    <a:pt x="1145" y="989"/>
                    <a:pt x="905" y="798"/>
                  </a:cubicBezTo>
                  <a:lnTo>
                    <a:pt x="905" y="798"/>
                  </a:lnTo>
                  <a:cubicBezTo>
                    <a:pt x="1203" y="1453"/>
                    <a:pt x="1703" y="2049"/>
                    <a:pt x="2418" y="2180"/>
                  </a:cubicBezTo>
                  <a:cubicBezTo>
                    <a:pt x="2096" y="2977"/>
                    <a:pt x="1370" y="3644"/>
                    <a:pt x="584" y="3942"/>
                  </a:cubicBezTo>
                  <a:cubicBezTo>
                    <a:pt x="1191" y="4108"/>
                    <a:pt x="1822" y="4180"/>
                    <a:pt x="2441" y="4204"/>
                  </a:cubicBezTo>
                  <a:cubicBezTo>
                    <a:pt x="2548" y="4204"/>
                    <a:pt x="2656" y="4204"/>
                    <a:pt x="2739" y="4168"/>
                  </a:cubicBezTo>
                  <a:lnTo>
                    <a:pt x="2739" y="4168"/>
                  </a:lnTo>
                  <a:cubicBezTo>
                    <a:pt x="2275" y="4739"/>
                    <a:pt x="2096" y="5597"/>
                    <a:pt x="1739" y="6252"/>
                  </a:cubicBezTo>
                  <a:cubicBezTo>
                    <a:pt x="1382" y="6906"/>
                    <a:pt x="870" y="7525"/>
                    <a:pt x="132" y="7680"/>
                  </a:cubicBezTo>
                  <a:cubicBezTo>
                    <a:pt x="432" y="7772"/>
                    <a:pt x="740" y="7818"/>
                    <a:pt x="1046" y="7818"/>
                  </a:cubicBezTo>
                  <a:cubicBezTo>
                    <a:pt x="1771" y="7818"/>
                    <a:pt x="2480" y="7560"/>
                    <a:pt x="3025" y="7049"/>
                  </a:cubicBezTo>
                  <a:lnTo>
                    <a:pt x="3025" y="7049"/>
                  </a:lnTo>
                  <a:cubicBezTo>
                    <a:pt x="2894" y="8228"/>
                    <a:pt x="2739" y="9466"/>
                    <a:pt x="2263" y="10562"/>
                  </a:cubicBezTo>
                  <a:cubicBezTo>
                    <a:pt x="1798" y="11645"/>
                    <a:pt x="1048" y="12657"/>
                    <a:pt x="1" y="13229"/>
                  </a:cubicBezTo>
                  <a:cubicBezTo>
                    <a:pt x="84" y="13234"/>
                    <a:pt x="166" y="13237"/>
                    <a:pt x="247" y="13237"/>
                  </a:cubicBezTo>
                  <a:cubicBezTo>
                    <a:pt x="1377" y="13237"/>
                    <a:pt x="2333" y="12704"/>
                    <a:pt x="3144" y="11859"/>
                  </a:cubicBezTo>
                  <a:cubicBezTo>
                    <a:pt x="3989" y="10954"/>
                    <a:pt x="4525" y="9788"/>
                    <a:pt x="4954" y="8633"/>
                  </a:cubicBezTo>
                  <a:lnTo>
                    <a:pt x="4954" y="8633"/>
                  </a:lnTo>
                  <a:cubicBezTo>
                    <a:pt x="5001" y="10002"/>
                    <a:pt x="4930" y="11371"/>
                    <a:pt x="4501" y="12657"/>
                  </a:cubicBezTo>
                  <a:cubicBezTo>
                    <a:pt x="4049" y="13955"/>
                    <a:pt x="3227" y="15145"/>
                    <a:pt x="2072" y="15860"/>
                  </a:cubicBezTo>
                  <a:cubicBezTo>
                    <a:pt x="2096" y="15860"/>
                    <a:pt x="2120" y="15861"/>
                    <a:pt x="2144" y="15861"/>
                  </a:cubicBezTo>
                  <a:cubicBezTo>
                    <a:pt x="3747" y="15861"/>
                    <a:pt x="5193" y="14685"/>
                    <a:pt x="6061" y="13336"/>
                  </a:cubicBezTo>
                  <a:cubicBezTo>
                    <a:pt x="6942" y="11943"/>
                    <a:pt x="7394" y="10359"/>
                    <a:pt x="8049" y="8847"/>
                  </a:cubicBezTo>
                  <a:lnTo>
                    <a:pt x="8049" y="8847"/>
                  </a:lnTo>
                  <a:cubicBezTo>
                    <a:pt x="8133" y="9597"/>
                    <a:pt x="8133" y="10359"/>
                    <a:pt x="7954" y="11085"/>
                  </a:cubicBezTo>
                  <a:cubicBezTo>
                    <a:pt x="7799" y="11693"/>
                    <a:pt x="7632" y="12288"/>
                    <a:pt x="7418" y="12883"/>
                  </a:cubicBezTo>
                  <a:cubicBezTo>
                    <a:pt x="8168" y="12526"/>
                    <a:pt x="8704" y="11990"/>
                    <a:pt x="9180" y="11312"/>
                  </a:cubicBezTo>
                  <a:cubicBezTo>
                    <a:pt x="9657" y="10621"/>
                    <a:pt x="10002" y="9847"/>
                    <a:pt x="10359" y="9085"/>
                  </a:cubicBezTo>
                  <a:cubicBezTo>
                    <a:pt x="10371" y="9597"/>
                    <a:pt x="10466" y="10145"/>
                    <a:pt x="10478" y="10657"/>
                  </a:cubicBezTo>
                  <a:cubicBezTo>
                    <a:pt x="10490" y="11026"/>
                    <a:pt x="10514" y="11407"/>
                    <a:pt x="10347" y="11740"/>
                  </a:cubicBezTo>
                  <a:cubicBezTo>
                    <a:pt x="10192" y="12026"/>
                    <a:pt x="9942" y="12240"/>
                    <a:pt x="9680" y="12407"/>
                  </a:cubicBezTo>
                  <a:cubicBezTo>
                    <a:pt x="9216" y="12717"/>
                    <a:pt x="8692" y="12955"/>
                    <a:pt x="8228" y="13276"/>
                  </a:cubicBezTo>
                  <a:cubicBezTo>
                    <a:pt x="7775" y="13586"/>
                    <a:pt x="7335" y="13991"/>
                    <a:pt x="7132" y="14503"/>
                  </a:cubicBezTo>
                  <a:cubicBezTo>
                    <a:pt x="7158" y="14501"/>
                    <a:pt x="7184" y="14501"/>
                    <a:pt x="7210" y="14501"/>
                  </a:cubicBezTo>
                  <a:cubicBezTo>
                    <a:pt x="7438" y="14501"/>
                    <a:pt x="7681" y="14547"/>
                    <a:pt x="7894" y="14622"/>
                  </a:cubicBezTo>
                  <a:cubicBezTo>
                    <a:pt x="7275" y="15800"/>
                    <a:pt x="6478" y="16943"/>
                    <a:pt x="5477" y="17824"/>
                  </a:cubicBezTo>
                  <a:cubicBezTo>
                    <a:pt x="5335" y="17634"/>
                    <a:pt x="5108" y="17455"/>
                    <a:pt x="4954" y="17265"/>
                  </a:cubicBezTo>
                  <a:cubicBezTo>
                    <a:pt x="4882" y="17170"/>
                    <a:pt x="4811" y="17086"/>
                    <a:pt x="4704" y="17027"/>
                  </a:cubicBezTo>
                  <a:cubicBezTo>
                    <a:pt x="4621" y="16985"/>
                    <a:pt x="4539" y="16973"/>
                    <a:pt x="4453" y="16973"/>
                  </a:cubicBezTo>
                  <a:cubicBezTo>
                    <a:pt x="4414" y="16973"/>
                    <a:pt x="4375" y="16975"/>
                    <a:pt x="4334" y="16979"/>
                  </a:cubicBezTo>
                  <a:cubicBezTo>
                    <a:pt x="3465" y="17086"/>
                    <a:pt x="2727" y="17801"/>
                    <a:pt x="2596" y="18658"/>
                  </a:cubicBezTo>
                  <a:cubicBezTo>
                    <a:pt x="2673" y="18340"/>
                    <a:pt x="3032" y="18153"/>
                    <a:pt x="3357" y="18153"/>
                  </a:cubicBezTo>
                  <a:cubicBezTo>
                    <a:pt x="3386" y="18153"/>
                    <a:pt x="3414" y="18155"/>
                    <a:pt x="3441" y="18158"/>
                  </a:cubicBezTo>
                  <a:cubicBezTo>
                    <a:pt x="3787" y="18170"/>
                    <a:pt x="4108" y="18372"/>
                    <a:pt x="4334" y="18646"/>
                  </a:cubicBezTo>
                  <a:cubicBezTo>
                    <a:pt x="3858" y="18872"/>
                    <a:pt x="3549" y="19265"/>
                    <a:pt x="3513" y="19801"/>
                  </a:cubicBezTo>
                  <a:cubicBezTo>
                    <a:pt x="3501" y="20325"/>
                    <a:pt x="3691" y="20849"/>
                    <a:pt x="3965" y="21289"/>
                  </a:cubicBezTo>
                  <a:cubicBezTo>
                    <a:pt x="3989" y="21051"/>
                    <a:pt x="4025" y="20801"/>
                    <a:pt x="4049" y="20551"/>
                  </a:cubicBezTo>
                  <a:cubicBezTo>
                    <a:pt x="4061" y="20432"/>
                    <a:pt x="4084" y="20301"/>
                    <a:pt x="4168" y="20206"/>
                  </a:cubicBezTo>
                  <a:cubicBezTo>
                    <a:pt x="4227" y="20134"/>
                    <a:pt x="4334" y="20098"/>
                    <a:pt x="4418" y="20075"/>
                  </a:cubicBezTo>
                  <a:cubicBezTo>
                    <a:pt x="4632" y="19979"/>
                    <a:pt x="4811" y="19860"/>
                    <a:pt x="4954" y="19706"/>
                  </a:cubicBezTo>
                  <a:cubicBezTo>
                    <a:pt x="5180" y="19444"/>
                    <a:pt x="5346" y="19086"/>
                    <a:pt x="5668" y="19015"/>
                  </a:cubicBezTo>
                  <a:cubicBezTo>
                    <a:pt x="5668" y="19551"/>
                    <a:pt x="5716" y="20087"/>
                    <a:pt x="5823" y="20610"/>
                  </a:cubicBezTo>
                  <a:cubicBezTo>
                    <a:pt x="5847" y="20777"/>
                    <a:pt x="5906" y="20968"/>
                    <a:pt x="6061" y="21039"/>
                  </a:cubicBezTo>
                  <a:cubicBezTo>
                    <a:pt x="6323" y="20658"/>
                    <a:pt x="6620" y="20218"/>
                    <a:pt x="6620" y="19741"/>
                  </a:cubicBezTo>
                  <a:cubicBezTo>
                    <a:pt x="6620" y="19384"/>
                    <a:pt x="6478" y="19051"/>
                    <a:pt x="6537" y="18705"/>
                  </a:cubicBezTo>
                  <a:cubicBezTo>
                    <a:pt x="6571" y="18526"/>
                    <a:pt x="6762" y="18358"/>
                    <a:pt x="6943" y="18358"/>
                  </a:cubicBezTo>
                  <a:cubicBezTo>
                    <a:pt x="6954" y="18358"/>
                    <a:pt x="6966" y="18359"/>
                    <a:pt x="6978" y="18360"/>
                  </a:cubicBezTo>
                  <a:cubicBezTo>
                    <a:pt x="7168" y="18396"/>
                    <a:pt x="7335" y="18539"/>
                    <a:pt x="7501" y="18658"/>
                  </a:cubicBezTo>
                  <a:cubicBezTo>
                    <a:pt x="7633" y="18752"/>
                    <a:pt x="7787" y="18831"/>
                    <a:pt x="7939" y="18831"/>
                  </a:cubicBezTo>
                  <a:cubicBezTo>
                    <a:pt x="7980" y="18831"/>
                    <a:pt x="8021" y="18825"/>
                    <a:pt x="8061" y="18813"/>
                  </a:cubicBezTo>
                  <a:cubicBezTo>
                    <a:pt x="8216" y="18765"/>
                    <a:pt x="8323" y="18610"/>
                    <a:pt x="8454" y="18539"/>
                  </a:cubicBezTo>
                  <a:cubicBezTo>
                    <a:pt x="8534" y="18489"/>
                    <a:pt x="8628" y="18466"/>
                    <a:pt x="8724" y="18466"/>
                  </a:cubicBezTo>
                  <a:cubicBezTo>
                    <a:pt x="8857" y="18466"/>
                    <a:pt x="8993" y="18510"/>
                    <a:pt x="9097" y="18586"/>
                  </a:cubicBezTo>
                  <a:cubicBezTo>
                    <a:pt x="8954" y="18396"/>
                    <a:pt x="9049" y="18051"/>
                    <a:pt x="8883" y="17860"/>
                  </a:cubicBezTo>
                  <a:cubicBezTo>
                    <a:pt x="8811" y="17765"/>
                    <a:pt x="8692" y="17741"/>
                    <a:pt x="8573" y="17693"/>
                  </a:cubicBezTo>
                  <a:cubicBezTo>
                    <a:pt x="8156" y="17586"/>
                    <a:pt x="7740" y="17503"/>
                    <a:pt x="7311" y="17443"/>
                  </a:cubicBezTo>
                  <a:cubicBezTo>
                    <a:pt x="7704" y="16681"/>
                    <a:pt x="8287" y="15931"/>
                    <a:pt x="8990" y="15443"/>
                  </a:cubicBezTo>
                  <a:cubicBezTo>
                    <a:pt x="9073" y="15657"/>
                    <a:pt x="9180" y="15848"/>
                    <a:pt x="9299" y="16027"/>
                  </a:cubicBezTo>
                  <a:cubicBezTo>
                    <a:pt x="9645" y="15419"/>
                    <a:pt x="10014" y="14824"/>
                    <a:pt x="10419" y="14241"/>
                  </a:cubicBezTo>
                  <a:lnTo>
                    <a:pt x="10419" y="14241"/>
                  </a:lnTo>
                  <a:cubicBezTo>
                    <a:pt x="10407" y="14491"/>
                    <a:pt x="10419" y="14776"/>
                    <a:pt x="10419" y="15026"/>
                  </a:cubicBezTo>
                  <a:cubicBezTo>
                    <a:pt x="10407" y="15217"/>
                    <a:pt x="10407" y="15431"/>
                    <a:pt x="10311" y="15610"/>
                  </a:cubicBezTo>
                  <a:cubicBezTo>
                    <a:pt x="10168" y="15907"/>
                    <a:pt x="9835" y="16086"/>
                    <a:pt x="9537" y="16217"/>
                  </a:cubicBezTo>
                  <a:cubicBezTo>
                    <a:pt x="9823" y="16443"/>
                    <a:pt x="10133" y="16669"/>
                    <a:pt x="10466" y="16800"/>
                  </a:cubicBezTo>
                  <a:cubicBezTo>
                    <a:pt x="10359" y="17104"/>
                    <a:pt x="10050" y="17294"/>
                    <a:pt x="9747" y="17294"/>
                  </a:cubicBezTo>
                  <a:cubicBezTo>
                    <a:pt x="9646" y="17294"/>
                    <a:pt x="9546" y="17273"/>
                    <a:pt x="9454" y="17229"/>
                  </a:cubicBezTo>
                  <a:lnTo>
                    <a:pt x="9454" y="17229"/>
                  </a:lnTo>
                  <a:cubicBezTo>
                    <a:pt x="9549" y="17681"/>
                    <a:pt x="9930" y="18098"/>
                    <a:pt x="10347" y="18253"/>
                  </a:cubicBezTo>
                  <a:cubicBezTo>
                    <a:pt x="9852" y="18938"/>
                    <a:pt x="8993" y="19408"/>
                    <a:pt x="8141" y="19408"/>
                  </a:cubicBezTo>
                  <a:cubicBezTo>
                    <a:pt x="8031" y="19408"/>
                    <a:pt x="7920" y="19400"/>
                    <a:pt x="7811" y="19384"/>
                  </a:cubicBezTo>
                  <a:lnTo>
                    <a:pt x="7811" y="19384"/>
                  </a:lnTo>
                  <a:cubicBezTo>
                    <a:pt x="8241" y="19726"/>
                    <a:pt x="8787" y="19907"/>
                    <a:pt x="9330" y="19907"/>
                  </a:cubicBezTo>
                  <a:cubicBezTo>
                    <a:pt x="9524" y="19907"/>
                    <a:pt x="9718" y="19884"/>
                    <a:pt x="9907" y="19837"/>
                  </a:cubicBezTo>
                  <a:lnTo>
                    <a:pt x="9907" y="19837"/>
                  </a:lnTo>
                  <a:cubicBezTo>
                    <a:pt x="9668" y="20432"/>
                    <a:pt x="9180" y="20908"/>
                    <a:pt x="8537" y="20979"/>
                  </a:cubicBezTo>
                  <a:cubicBezTo>
                    <a:pt x="8423" y="20996"/>
                    <a:pt x="8305" y="21000"/>
                    <a:pt x="8188" y="21000"/>
                  </a:cubicBezTo>
                  <a:cubicBezTo>
                    <a:pt x="8110" y="21000"/>
                    <a:pt x="8032" y="20998"/>
                    <a:pt x="7954" y="20998"/>
                  </a:cubicBezTo>
                  <a:cubicBezTo>
                    <a:pt x="7820" y="20998"/>
                    <a:pt x="7687" y="21003"/>
                    <a:pt x="7561" y="21027"/>
                  </a:cubicBezTo>
                  <a:cubicBezTo>
                    <a:pt x="6859" y="21158"/>
                    <a:pt x="6370" y="21765"/>
                    <a:pt x="6037" y="22396"/>
                  </a:cubicBezTo>
                  <a:cubicBezTo>
                    <a:pt x="6251" y="22111"/>
                    <a:pt x="6739" y="22087"/>
                    <a:pt x="7097" y="22063"/>
                  </a:cubicBezTo>
                  <a:cubicBezTo>
                    <a:pt x="7124" y="22062"/>
                    <a:pt x="7152" y="22062"/>
                    <a:pt x="7179" y="22062"/>
                  </a:cubicBezTo>
                  <a:cubicBezTo>
                    <a:pt x="7507" y="22062"/>
                    <a:pt x="7827" y="22122"/>
                    <a:pt x="8156" y="22122"/>
                  </a:cubicBezTo>
                  <a:cubicBezTo>
                    <a:pt x="8183" y="22123"/>
                    <a:pt x="8210" y="22124"/>
                    <a:pt x="8237" y="22124"/>
                  </a:cubicBezTo>
                  <a:cubicBezTo>
                    <a:pt x="9009" y="22124"/>
                    <a:pt x="9795" y="21793"/>
                    <a:pt x="10347" y="21230"/>
                  </a:cubicBezTo>
                  <a:lnTo>
                    <a:pt x="10347" y="21230"/>
                  </a:lnTo>
                  <a:cubicBezTo>
                    <a:pt x="10014" y="21706"/>
                    <a:pt x="9573" y="22099"/>
                    <a:pt x="9073" y="22444"/>
                  </a:cubicBezTo>
                  <a:cubicBezTo>
                    <a:pt x="8739" y="22681"/>
                    <a:pt x="8365" y="22928"/>
                    <a:pt x="7970" y="22928"/>
                  </a:cubicBezTo>
                  <a:cubicBezTo>
                    <a:pt x="7929" y="22928"/>
                    <a:pt x="7888" y="22926"/>
                    <a:pt x="7847" y="22920"/>
                  </a:cubicBezTo>
                  <a:lnTo>
                    <a:pt x="7847" y="22920"/>
                  </a:lnTo>
                  <a:cubicBezTo>
                    <a:pt x="8077" y="23017"/>
                    <a:pt x="8334" y="23065"/>
                    <a:pt x="8594" y="23065"/>
                  </a:cubicBezTo>
                  <a:cubicBezTo>
                    <a:pt x="8846" y="23065"/>
                    <a:pt x="9101" y="23020"/>
                    <a:pt x="9335" y="22932"/>
                  </a:cubicBezTo>
                  <a:cubicBezTo>
                    <a:pt x="9907" y="22706"/>
                    <a:pt x="10359" y="22218"/>
                    <a:pt x="10776" y="21741"/>
                  </a:cubicBezTo>
                  <a:cubicBezTo>
                    <a:pt x="10811" y="22170"/>
                    <a:pt x="10871" y="22587"/>
                    <a:pt x="10966" y="22992"/>
                  </a:cubicBezTo>
                  <a:cubicBezTo>
                    <a:pt x="11073" y="23408"/>
                    <a:pt x="11181" y="23813"/>
                    <a:pt x="11478" y="24111"/>
                  </a:cubicBezTo>
                  <a:cubicBezTo>
                    <a:pt x="11776" y="23813"/>
                    <a:pt x="11716" y="23408"/>
                    <a:pt x="11812" y="22992"/>
                  </a:cubicBezTo>
                  <a:cubicBezTo>
                    <a:pt x="11919" y="22575"/>
                    <a:pt x="11978" y="22158"/>
                    <a:pt x="12014" y="21741"/>
                  </a:cubicBezTo>
                  <a:cubicBezTo>
                    <a:pt x="12431" y="22218"/>
                    <a:pt x="12859" y="22706"/>
                    <a:pt x="13455" y="22932"/>
                  </a:cubicBezTo>
                  <a:cubicBezTo>
                    <a:pt x="13689" y="23020"/>
                    <a:pt x="13938" y="23065"/>
                    <a:pt x="14186" y="23065"/>
                  </a:cubicBezTo>
                  <a:cubicBezTo>
                    <a:pt x="14444" y="23065"/>
                    <a:pt x="14701" y="23017"/>
                    <a:pt x="14943" y="22920"/>
                  </a:cubicBezTo>
                  <a:lnTo>
                    <a:pt x="14943" y="22920"/>
                  </a:lnTo>
                  <a:cubicBezTo>
                    <a:pt x="14902" y="22926"/>
                    <a:pt x="14861" y="22928"/>
                    <a:pt x="14821" y="22928"/>
                  </a:cubicBezTo>
                  <a:cubicBezTo>
                    <a:pt x="14415" y="22928"/>
                    <a:pt x="14040" y="22671"/>
                    <a:pt x="13705" y="22444"/>
                  </a:cubicBezTo>
                  <a:cubicBezTo>
                    <a:pt x="13228" y="22099"/>
                    <a:pt x="12788" y="21706"/>
                    <a:pt x="12443" y="21230"/>
                  </a:cubicBezTo>
                  <a:lnTo>
                    <a:pt x="12443" y="21230"/>
                  </a:lnTo>
                  <a:cubicBezTo>
                    <a:pt x="12983" y="21793"/>
                    <a:pt x="13769" y="22124"/>
                    <a:pt x="14552" y="22124"/>
                  </a:cubicBezTo>
                  <a:cubicBezTo>
                    <a:pt x="14579" y="22124"/>
                    <a:pt x="14606" y="22123"/>
                    <a:pt x="14633" y="22122"/>
                  </a:cubicBezTo>
                  <a:cubicBezTo>
                    <a:pt x="14958" y="22112"/>
                    <a:pt x="15273" y="22061"/>
                    <a:pt x="15597" y="22061"/>
                  </a:cubicBezTo>
                  <a:cubicBezTo>
                    <a:pt x="15629" y="22061"/>
                    <a:pt x="15661" y="22062"/>
                    <a:pt x="15693" y="22063"/>
                  </a:cubicBezTo>
                  <a:cubicBezTo>
                    <a:pt x="16038" y="22087"/>
                    <a:pt x="16538" y="22111"/>
                    <a:pt x="16741" y="22396"/>
                  </a:cubicBezTo>
                  <a:cubicBezTo>
                    <a:pt x="16419" y="21765"/>
                    <a:pt x="15907" y="21146"/>
                    <a:pt x="15229" y="21027"/>
                  </a:cubicBezTo>
                  <a:cubicBezTo>
                    <a:pt x="15092" y="21003"/>
                    <a:pt x="14958" y="20998"/>
                    <a:pt x="14824" y="20998"/>
                  </a:cubicBezTo>
                  <a:cubicBezTo>
                    <a:pt x="14747" y="20998"/>
                    <a:pt x="14670" y="21000"/>
                    <a:pt x="14593" y="21000"/>
                  </a:cubicBezTo>
                  <a:cubicBezTo>
                    <a:pt x="14476" y="21000"/>
                    <a:pt x="14359" y="20996"/>
                    <a:pt x="14240" y="20979"/>
                  </a:cubicBezTo>
                  <a:cubicBezTo>
                    <a:pt x="13621" y="20908"/>
                    <a:pt x="13109" y="20432"/>
                    <a:pt x="12871" y="19837"/>
                  </a:cubicBezTo>
                  <a:lnTo>
                    <a:pt x="12871" y="19837"/>
                  </a:lnTo>
                  <a:cubicBezTo>
                    <a:pt x="13055" y="19883"/>
                    <a:pt x="13247" y="19905"/>
                    <a:pt x="13439" y="19905"/>
                  </a:cubicBezTo>
                  <a:cubicBezTo>
                    <a:pt x="13992" y="19905"/>
                    <a:pt x="14551" y="19720"/>
                    <a:pt x="14967" y="19384"/>
                  </a:cubicBezTo>
                  <a:lnTo>
                    <a:pt x="14967" y="19384"/>
                  </a:lnTo>
                  <a:cubicBezTo>
                    <a:pt x="14860" y="19400"/>
                    <a:pt x="14752" y="19408"/>
                    <a:pt x="14643" y="19408"/>
                  </a:cubicBezTo>
                  <a:cubicBezTo>
                    <a:pt x="13804" y="19408"/>
                    <a:pt x="12927" y="18938"/>
                    <a:pt x="12443" y="18253"/>
                  </a:cubicBezTo>
                  <a:cubicBezTo>
                    <a:pt x="12871" y="18098"/>
                    <a:pt x="13240" y="17681"/>
                    <a:pt x="13336" y="17229"/>
                  </a:cubicBezTo>
                  <a:lnTo>
                    <a:pt x="13336" y="17229"/>
                  </a:lnTo>
                  <a:cubicBezTo>
                    <a:pt x="13244" y="17273"/>
                    <a:pt x="13143" y="17294"/>
                    <a:pt x="13041" y="17294"/>
                  </a:cubicBezTo>
                  <a:cubicBezTo>
                    <a:pt x="12735" y="17294"/>
                    <a:pt x="12422" y="17104"/>
                    <a:pt x="12324" y="16800"/>
                  </a:cubicBezTo>
                  <a:cubicBezTo>
                    <a:pt x="12657" y="16669"/>
                    <a:pt x="12966" y="16443"/>
                    <a:pt x="13252" y="16217"/>
                  </a:cubicBezTo>
                  <a:cubicBezTo>
                    <a:pt x="12931" y="16074"/>
                    <a:pt x="12609" y="15907"/>
                    <a:pt x="12466" y="15610"/>
                  </a:cubicBezTo>
                  <a:cubicBezTo>
                    <a:pt x="12383" y="15431"/>
                    <a:pt x="12383" y="15241"/>
                    <a:pt x="12371" y="15026"/>
                  </a:cubicBezTo>
                  <a:cubicBezTo>
                    <a:pt x="12347" y="14776"/>
                    <a:pt x="12371" y="14491"/>
                    <a:pt x="12371" y="14241"/>
                  </a:cubicBezTo>
                  <a:cubicBezTo>
                    <a:pt x="12764" y="14824"/>
                    <a:pt x="13145" y="15395"/>
                    <a:pt x="13478" y="16027"/>
                  </a:cubicBezTo>
                  <a:cubicBezTo>
                    <a:pt x="13621" y="15848"/>
                    <a:pt x="13705" y="15657"/>
                    <a:pt x="13800" y="15443"/>
                  </a:cubicBezTo>
                  <a:cubicBezTo>
                    <a:pt x="14502" y="15931"/>
                    <a:pt x="15074" y="16681"/>
                    <a:pt x="15479" y="17443"/>
                  </a:cubicBezTo>
                  <a:cubicBezTo>
                    <a:pt x="15062" y="17503"/>
                    <a:pt x="14633" y="17586"/>
                    <a:pt x="14217" y="17693"/>
                  </a:cubicBezTo>
                  <a:cubicBezTo>
                    <a:pt x="14098" y="17717"/>
                    <a:pt x="13978" y="17765"/>
                    <a:pt x="13895" y="17860"/>
                  </a:cubicBezTo>
                  <a:cubicBezTo>
                    <a:pt x="13740" y="18051"/>
                    <a:pt x="13824" y="18396"/>
                    <a:pt x="13693" y="18586"/>
                  </a:cubicBezTo>
                  <a:cubicBezTo>
                    <a:pt x="13797" y="18510"/>
                    <a:pt x="13929" y="18466"/>
                    <a:pt x="14061" y="18466"/>
                  </a:cubicBezTo>
                  <a:cubicBezTo>
                    <a:pt x="14156" y="18466"/>
                    <a:pt x="14251" y="18489"/>
                    <a:pt x="14336" y="18539"/>
                  </a:cubicBezTo>
                  <a:cubicBezTo>
                    <a:pt x="14467" y="18610"/>
                    <a:pt x="14574" y="18765"/>
                    <a:pt x="14717" y="18813"/>
                  </a:cubicBezTo>
                  <a:cubicBezTo>
                    <a:pt x="14757" y="18825"/>
                    <a:pt x="14798" y="18831"/>
                    <a:pt x="14840" y="18831"/>
                  </a:cubicBezTo>
                  <a:cubicBezTo>
                    <a:pt x="14996" y="18831"/>
                    <a:pt x="15157" y="18752"/>
                    <a:pt x="15288" y="18658"/>
                  </a:cubicBezTo>
                  <a:cubicBezTo>
                    <a:pt x="15443" y="18539"/>
                    <a:pt x="15610" y="18408"/>
                    <a:pt x="15800" y="18360"/>
                  </a:cubicBezTo>
                  <a:cubicBezTo>
                    <a:pt x="15812" y="18359"/>
                    <a:pt x="15825" y="18358"/>
                    <a:pt x="15837" y="18358"/>
                  </a:cubicBezTo>
                  <a:cubicBezTo>
                    <a:pt x="16026" y="18358"/>
                    <a:pt x="16208" y="18526"/>
                    <a:pt x="16253" y="18705"/>
                  </a:cubicBezTo>
                  <a:cubicBezTo>
                    <a:pt x="16324" y="19051"/>
                    <a:pt x="16157" y="19408"/>
                    <a:pt x="16157" y="19741"/>
                  </a:cubicBezTo>
                  <a:cubicBezTo>
                    <a:pt x="16157" y="20218"/>
                    <a:pt x="16443" y="20634"/>
                    <a:pt x="16729" y="21039"/>
                  </a:cubicBezTo>
                  <a:cubicBezTo>
                    <a:pt x="16872" y="20956"/>
                    <a:pt x="16931" y="20777"/>
                    <a:pt x="16967" y="20610"/>
                  </a:cubicBezTo>
                  <a:cubicBezTo>
                    <a:pt x="17074" y="20087"/>
                    <a:pt x="17134" y="19551"/>
                    <a:pt x="17110" y="19015"/>
                  </a:cubicBezTo>
                  <a:lnTo>
                    <a:pt x="17110" y="19015"/>
                  </a:lnTo>
                  <a:cubicBezTo>
                    <a:pt x="17443" y="19086"/>
                    <a:pt x="17610" y="19444"/>
                    <a:pt x="17824" y="19706"/>
                  </a:cubicBezTo>
                  <a:cubicBezTo>
                    <a:pt x="17979" y="19860"/>
                    <a:pt x="18158" y="20003"/>
                    <a:pt x="18360" y="20075"/>
                  </a:cubicBezTo>
                  <a:cubicBezTo>
                    <a:pt x="18455" y="20098"/>
                    <a:pt x="18539" y="20134"/>
                    <a:pt x="18622" y="20206"/>
                  </a:cubicBezTo>
                  <a:cubicBezTo>
                    <a:pt x="18705" y="20301"/>
                    <a:pt x="18717" y="20432"/>
                    <a:pt x="18741" y="20551"/>
                  </a:cubicBezTo>
                  <a:cubicBezTo>
                    <a:pt x="18765" y="20789"/>
                    <a:pt x="18801" y="21039"/>
                    <a:pt x="18824" y="21289"/>
                  </a:cubicBezTo>
                  <a:cubicBezTo>
                    <a:pt x="19098" y="20837"/>
                    <a:pt x="19289" y="20325"/>
                    <a:pt x="19277" y="19801"/>
                  </a:cubicBezTo>
                  <a:cubicBezTo>
                    <a:pt x="19253" y="19289"/>
                    <a:pt x="18931" y="18872"/>
                    <a:pt x="18455" y="18646"/>
                  </a:cubicBezTo>
                  <a:cubicBezTo>
                    <a:pt x="18693" y="18396"/>
                    <a:pt x="19003" y="18182"/>
                    <a:pt x="19348" y="18158"/>
                  </a:cubicBezTo>
                  <a:cubicBezTo>
                    <a:pt x="19367" y="18156"/>
                    <a:pt x="19385" y="18156"/>
                    <a:pt x="19404" y="18156"/>
                  </a:cubicBezTo>
                  <a:cubicBezTo>
                    <a:pt x="19737" y="18156"/>
                    <a:pt x="20115" y="18353"/>
                    <a:pt x="20194" y="18658"/>
                  </a:cubicBezTo>
                  <a:cubicBezTo>
                    <a:pt x="20063" y="17801"/>
                    <a:pt x="19312" y="17086"/>
                    <a:pt x="18455" y="16979"/>
                  </a:cubicBezTo>
                  <a:cubicBezTo>
                    <a:pt x="18418" y="16975"/>
                    <a:pt x="18381" y="16973"/>
                    <a:pt x="18342" y="16973"/>
                  </a:cubicBezTo>
                  <a:cubicBezTo>
                    <a:pt x="18256" y="16973"/>
                    <a:pt x="18168" y="16985"/>
                    <a:pt x="18086" y="17027"/>
                  </a:cubicBezTo>
                  <a:cubicBezTo>
                    <a:pt x="17979" y="17062"/>
                    <a:pt x="17908" y="17170"/>
                    <a:pt x="17824" y="17265"/>
                  </a:cubicBezTo>
                  <a:cubicBezTo>
                    <a:pt x="17681" y="17455"/>
                    <a:pt x="17455" y="17634"/>
                    <a:pt x="17312" y="17824"/>
                  </a:cubicBezTo>
                  <a:cubicBezTo>
                    <a:pt x="16324" y="16943"/>
                    <a:pt x="15502" y="15800"/>
                    <a:pt x="14895" y="14622"/>
                  </a:cubicBezTo>
                  <a:cubicBezTo>
                    <a:pt x="15109" y="14547"/>
                    <a:pt x="15352" y="14501"/>
                    <a:pt x="15580" y="14501"/>
                  </a:cubicBezTo>
                  <a:cubicBezTo>
                    <a:pt x="15606" y="14501"/>
                    <a:pt x="15632" y="14501"/>
                    <a:pt x="15657" y="14503"/>
                  </a:cubicBezTo>
                  <a:cubicBezTo>
                    <a:pt x="15467" y="13991"/>
                    <a:pt x="15026" y="13586"/>
                    <a:pt x="14550" y="13276"/>
                  </a:cubicBezTo>
                  <a:cubicBezTo>
                    <a:pt x="14098" y="12955"/>
                    <a:pt x="13574" y="12717"/>
                    <a:pt x="13109" y="12407"/>
                  </a:cubicBezTo>
                  <a:cubicBezTo>
                    <a:pt x="12847" y="12228"/>
                    <a:pt x="12585" y="12026"/>
                    <a:pt x="12443" y="11740"/>
                  </a:cubicBezTo>
                  <a:cubicBezTo>
                    <a:pt x="12276" y="11407"/>
                    <a:pt x="12288" y="11026"/>
                    <a:pt x="12312" y="10657"/>
                  </a:cubicBezTo>
                  <a:cubicBezTo>
                    <a:pt x="12324" y="10145"/>
                    <a:pt x="12407" y="9597"/>
                    <a:pt x="12431" y="9085"/>
                  </a:cubicBezTo>
                  <a:cubicBezTo>
                    <a:pt x="12764" y="9847"/>
                    <a:pt x="13121" y="10621"/>
                    <a:pt x="13597" y="11312"/>
                  </a:cubicBezTo>
                  <a:cubicBezTo>
                    <a:pt x="14074" y="11990"/>
                    <a:pt x="14633" y="12526"/>
                    <a:pt x="15372" y="12883"/>
                  </a:cubicBezTo>
                  <a:cubicBezTo>
                    <a:pt x="15169" y="12288"/>
                    <a:pt x="14991" y="11693"/>
                    <a:pt x="14836" y="11085"/>
                  </a:cubicBezTo>
                  <a:cubicBezTo>
                    <a:pt x="14669" y="10359"/>
                    <a:pt x="14657" y="9597"/>
                    <a:pt x="14729" y="8847"/>
                  </a:cubicBezTo>
                  <a:lnTo>
                    <a:pt x="14729" y="8847"/>
                  </a:lnTo>
                  <a:cubicBezTo>
                    <a:pt x="15383" y="10359"/>
                    <a:pt x="15848" y="11943"/>
                    <a:pt x="16729" y="13336"/>
                  </a:cubicBezTo>
                  <a:cubicBezTo>
                    <a:pt x="17597" y="14696"/>
                    <a:pt x="19054" y="15861"/>
                    <a:pt x="20646" y="15861"/>
                  </a:cubicBezTo>
                  <a:cubicBezTo>
                    <a:pt x="20670" y="15861"/>
                    <a:pt x="20693" y="15860"/>
                    <a:pt x="20717" y="15860"/>
                  </a:cubicBezTo>
                  <a:cubicBezTo>
                    <a:pt x="19551" y="15145"/>
                    <a:pt x="18741" y="13955"/>
                    <a:pt x="18289" y="12657"/>
                  </a:cubicBezTo>
                  <a:cubicBezTo>
                    <a:pt x="17848" y="11371"/>
                    <a:pt x="17788" y="10002"/>
                    <a:pt x="17824" y="8633"/>
                  </a:cubicBezTo>
                  <a:lnTo>
                    <a:pt x="17824" y="8633"/>
                  </a:lnTo>
                  <a:cubicBezTo>
                    <a:pt x="18348" y="9764"/>
                    <a:pt x="18872" y="10919"/>
                    <a:pt x="19741" y="11836"/>
                  </a:cubicBezTo>
                  <a:cubicBezTo>
                    <a:pt x="20530" y="12680"/>
                    <a:pt x="21484" y="13213"/>
                    <a:pt x="22624" y="13213"/>
                  </a:cubicBezTo>
                  <a:cubicBezTo>
                    <a:pt x="22706" y="13213"/>
                    <a:pt x="22789" y="13210"/>
                    <a:pt x="22872" y="13205"/>
                  </a:cubicBezTo>
                  <a:cubicBezTo>
                    <a:pt x="21837" y="12621"/>
                    <a:pt x="21075" y="11621"/>
                    <a:pt x="20610" y="10538"/>
                  </a:cubicBezTo>
                  <a:cubicBezTo>
                    <a:pt x="20158" y="9454"/>
                    <a:pt x="19991" y="8216"/>
                    <a:pt x="19860" y="7025"/>
                  </a:cubicBezTo>
                  <a:lnTo>
                    <a:pt x="19860" y="7025"/>
                  </a:lnTo>
                  <a:cubicBezTo>
                    <a:pt x="20403" y="7527"/>
                    <a:pt x="21105" y="7788"/>
                    <a:pt x="21824" y="7788"/>
                  </a:cubicBezTo>
                  <a:cubicBezTo>
                    <a:pt x="22130" y="7788"/>
                    <a:pt x="22440" y="7740"/>
                    <a:pt x="22741" y="7645"/>
                  </a:cubicBezTo>
                  <a:cubicBezTo>
                    <a:pt x="22015" y="7490"/>
                    <a:pt x="21491" y="6859"/>
                    <a:pt x="21134" y="6216"/>
                  </a:cubicBezTo>
                  <a:cubicBezTo>
                    <a:pt x="20777" y="5561"/>
                    <a:pt x="20598" y="4716"/>
                    <a:pt x="20134" y="4132"/>
                  </a:cubicBezTo>
                  <a:lnTo>
                    <a:pt x="20134" y="4132"/>
                  </a:lnTo>
                  <a:cubicBezTo>
                    <a:pt x="20202" y="4175"/>
                    <a:pt x="20270" y="4181"/>
                    <a:pt x="20342" y="4181"/>
                  </a:cubicBezTo>
                  <a:cubicBezTo>
                    <a:pt x="20371" y="4181"/>
                    <a:pt x="20401" y="4180"/>
                    <a:pt x="20432" y="4180"/>
                  </a:cubicBezTo>
                  <a:cubicBezTo>
                    <a:pt x="21063" y="4156"/>
                    <a:pt x="21694" y="4096"/>
                    <a:pt x="22289" y="3918"/>
                  </a:cubicBezTo>
                  <a:cubicBezTo>
                    <a:pt x="21503" y="3620"/>
                    <a:pt x="20777" y="2942"/>
                    <a:pt x="20467" y="2156"/>
                  </a:cubicBezTo>
                  <a:cubicBezTo>
                    <a:pt x="21170" y="2037"/>
                    <a:pt x="21670" y="1429"/>
                    <a:pt x="21968" y="775"/>
                  </a:cubicBezTo>
                  <a:lnTo>
                    <a:pt x="21968" y="775"/>
                  </a:lnTo>
                  <a:cubicBezTo>
                    <a:pt x="21733" y="961"/>
                    <a:pt x="21444" y="1035"/>
                    <a:pt x="21144" y="1035"/>
                  </a:cubicBezTo>
                  <a:cubicBezTo>
                    <a:pt x="20851" y="1035"/>
                    <a:pt x="20548" y="964"/>
                    <a:pt x="20277" y="858"/>
                  </a:cubicBezTo>
                  <a:cubicBezTo>
                    <a:pt x="19717" y="644"/>
                    <a:pt x="19229" y="298"/>
                    <a:pt x="18670" y="108"/>
                  </a:cubicBezTo>
                  <a:cubicBezTo>
                    <a:pt x="18460" y="42"/>
                    <a:pt x="18233" y="4"/>
                    <a:pt x="18011" y="4"/>
                  </a:cubicBezTo>
                  <a:cubicBezTo>
                    <a:pt x="17627" y="4"/>
                    <a:pt x="17256" y="119"/>
                    <a:pt x="17015" y="406"/>
                  </a:cubicBezTo>
                  <a:cubicBezTo>
                    <a:pt x="16884" y="548"/>
                    <a:pt x="16788" y="739"/>
                    <a:pt x="16717" y="918"/>
                  </a:cubicBezTo>
                  <a:cubicBezTo>
                    <a:pt x="16419" y="1656"/>
                    <a:pt x="16288" y="2346"/>
                    <a:pt x="16372" y="3120"/>
                  </a:cubicBezTo>
                  <a:cubicBezTo>
                    <a:pt x="16407" y="2942"/>
                    <a:pt x="16443" y="2787"/>
                    <a:pt x="16479" y="2608"/>
                  </a:cubicBezTo>
                  <a:cubicBezTo>
                    <a:pt x="16526" y="2394"/>
                    <a:pt x="16562" y="2191"/>
                    <a:pt x="16741" y="2072"/>
                  </a:cubicBezTo>
                  <a:cubicBezTo>
                    <a:pt x="16828" y="2009"/>
                    <a:pt x="16927" y="1984"/>
                    <a:pt x="17029" y="1984"/>
                  </a:cubicBezTo>
                  <a:cubicBezTo>
                    <a:pt x="17176" y="1984"/>
                    <a:pt x="17328" y="2038"/>
                    <a:pt x="17455" y="2108"/>
                  </a:cubicBezTo>
                  <a:cubicBezTo>
                    <a:pt x="17729" y="2251"/>
                    <a:pt x="17979" y="2501"/>
                    <a:pt x="17931" y="2799"/>
                  </a:cubicBezTo>
                  <a:cubicBezTo>
                    <a:pt x="17908" y="2965"/>
                    <a:pt x="17812" y="3084"/>
                    <a:pt x="17693" y="3204"/>
                  </a:cubicBezTo>
                  <a:cubicBezTo>
                    <a:pt x="17550" y="3358"/>
                    <a:pt x="17431" y="3513"/>
                    <a:pt x="17265" y="3656"/>
                  </a:cubicBezTo>
                  <a:cubicBezTo>
                    <a:pt x="17313" y="3653"/>
                    <a:pt x="17364" y="3652"/>
                    <a:pt x="17414" y="3652"/>
                  </a:cubicBezTo>
                  <a:cubicBezTo>
                    <a:pt x="17610" y="3652"/>
                    <a:pt x="17808" y="3681"/>
                    <a:pt x="17931" y="3823"/>
                  </a:cubicBezTo>
                  <a:cubicBezTo>
                    <a:pt x="18098" y="4001"/>
                    <a:pt x="18074" y="4287"/>
                    <a:pt x="17955" y="4477"/>
                  </a:cubicBezTo>
                  <a:cubicBezTo>
                    <a:pt x="17836" y="4692"/>
                    <a:pt x="17622" y="4823"/>
                    <a:pt x="17431" y="4954"/>
                  </a:cubicBezTo>
                  <a:cubicBezTo>
                    <a:pt x="17003" y="5251"/>
                    <a:pt x="16562" y="5537"/>
                    <a:pt x="16074" y="5716"/>
                  </a:cubicBezTo>
                  <a:cubicBezTo>
                    <a:pt x="15793" y="5819"/>
                    <a:pt x="15464" y="5878"/>
                    <a:pt x="15143" y="5878"/>
                  </a:cubicBezTo>
                  <a:cubicBezTo>
                    <a:pt x="14906" y="5878"/>
                    <a:pt x="14674" y="5846"/>
                    <a:pt x="14467" y="5775"/>
                  </a:cubicBezTo>
                  <a:cubicBezTo>
                    <a:pt x="14336" y="6144"/>
                    <a:pt x="14002" y="6430"/>
                    <a:pt x="13633" y="6597"/>
                  </a:cubicBezTo>
                  <a:cubicBezTo>
                    <a:pt x="13443" y="6668"/>
                    <a:pt x="13252" y="6728"/>
                    <a:pt x="13038" y="6752"/>
                  </a:cubicBezTo>
                  <a:lnTo>
                    <a:pt x="13145" y="5620"/>
                  </a:lnTo>
                  <a:cubicBezTo>
                    <a:pt x="12978" y="5466"/>
                    <a:pt x="12966" y="5061"/>
                    <a:pt x="13133" y="4882"/>
                  </a:cubicBezTo>
                  <a:cubicBezTo>
                    <a:pt x="13193" y="4823"/>
                    <a:pt x="13276" y="4763"/>
                    <a:pt x="13288" y="4668"/>
                  </a:cubicBezTo>
                  <a:cubicBezTo>
                    <a:pt x="13312" y="4549"/>
                    <a:pt x="13193" y="4477"/>
                    <a:pt x="13074" y="4430"/>
                  </a:cubicBezTo>
                  <a:cubicBezTo>
                    <a:pt x="12847" y="4370"/>
                    <a:pt x="12609" y="4394"/>
                    <a:pt x="12383" y="4370"/>
                  </a:cubicBezTo>
                  <a:cubicBezTo>
                    <a:pt x="12216" y="4358"/>
                    <a:pt x="12062" y="4335"/>
                    <a:pt x="11919" y="4239"/>
                  </a:cubicBezTo>
                  <a:lnTo>
                    <a:pt x="12038" y="4239"/>
                  </a:lnTo>
                  <a:cubicBezTo>
                    <a:pt x="12990" y="4216"/>
                    <a:pt x="13943" y="4180"/>
                    <a:pt x="14883" y="4156"/>
                  </a:cubicBezTo>
                  <a:cubicBezTo>
                    <a:pt x="15050" y="4156"/>
                    <a:pt x="15229" y="4132"/>
                    <a:pt x="15360" y="4037"/>
                  </a:cubicBezTo>
                  <a:cubicBezTo>
                    <a:pt x="15455" y="3954"/>
                    <a:pt x="15491" y="3870"/>
                    <a:pt x="15538" y="3763"/>
                  </a:cubicBezTo>
                  <a:cubicBezTo>
                    <a:pt x="15669" y="3406"/>
                    <a:pt x="15705" y="3001"/>
                    <a:pt x="15598" y="2632"/>
                  </a:cubicBezTo>
                  <a:cubicBezTo>
                    <a:pt x="15586" y="2608"/>
                    <a:pt x="15586" y="2561"/>
                    <a:pt x="15550" y="2549"/>
                  </a:cubicBezTo>
                  <a:cubicBezTo>
                    <a:pt x="15531" y="2526"/>
                    <a:pt x="15508" y="2516"/>
                    <a:pt x="15483" y="2516"/>
                  </a:cubicBezTo>
                  <a:cubicBezTo>
                    <a:pt x="15419" y="2516"/>
                    <a:pt x="15347" y="2583"/>
                    <a:pt x="15312" y="2644"/>
                  </a:cubicBezTo>
                  <a:cubicBezTo>
                    <a:pt x="15241" y="2823"/>
                    <a:pt x="15276" y="3037"/>
                    <a:pt x="15217" y="3215"/>
                  </a:cubicBezTo>
                  <a:cubicBezTo>
                    <a:pt x="15098" y="3537"/>
                    <a:pt x="14681" y="3656"/>
                    <a:pt x="14336" y="3704"/>
                  </a:cubicBezTo>
                  <a:cubicBezTo>
                    <a:pt x="14010" y="3744"/>
                    <a:pt x="13680" y="3764"/>
                    <a:pt x="13352" y="3764"/>
                  </a:cubicBezTo>
                  <a:cubicBezTo>
                    <a:pt x="12803" y="3764"/>
                    <a:pt x="12257" y="3708"/>
                    <a:pt x="11728" y="3596"/>
                  </a:cubicBezTo>
                  <a:cubicBezTo>
                    <a:pt x="11776" y="3477"/>
                    <a:pt x="11835" y="3382"/>
                    <a:pt x="11943" y="3299"/>
                  </a:cubicBezTo>
                  <a:cubicBezTo>
                    <a:pt x="12124" y="3153"/>
                    <a:pt x="12355" y="3091"/>
                    <a:pt x="12586" y="3091"/>
                  </a:cubicBezTo>
                  <a:cubicBezTo>
                    <a:pt x="12658" y="3091"/>
                    <a:pt x="12729" y="3097"/>
                    <a:pt x="12800" y="3108"/>
                  </a:cubicBezTo>
                  <a:cubicBezTo>
                    <a:pt x="12978" y="3120"/>
                    <a:pt x="13145" y="3168"/>
                    <a:pt x="13324" y="3168"/>
                  </a:cubicBezTo>
                  <a:cubicBezTo>
                    <a:pt x="13824" y="3168"/>
                    <a:pt x="14717" y="2489"/>
                    <a:pt x="14324" y="1918"/>
                  </a:cubicBezTo>
                  <a:lnTo>
                    <a:pt x="14324" y="1918"/>
                  </a:lnTo>
                  <a:cubicBezTo>
                    <a:pt x="14216" y="2008"/>
                    <a:pt x="14081" y="2050"/>
                    <a:pt x="13949" y="2050"/>
                  </a:cubicBezTo>
                  <a:cubicBezTo>
                    <a:pt x="13907" y="2050"/>
                    <a:pt x="13865" y="2045"/>
                    <a:pt x="13824" y="2037"/>
                  </a:cubicBezTo>
                  <a:cubicBezTo>
                    <a:pt x="13347" y="1953"/>
                    <a:pt x="13086" y="1513"/>
                    <a:pt x="12859" y="1132"/>
                  </a:cubicBezTo>
                  <a:cubicBezTo>
                    <a:pt x="12716" y="882"/>
                    <a:pt x="12562" y="620"/>
                    <a:pt x="12335" y="429"/>
                  </a:cubicBezTo>
                  <a:cubicBezTo>
                    <a:pt x="12038" y="179"/>
                    <a:pt x="11645" y="84"/>
                    <a:pt x="1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224;p47">
              <a:extLst>
                <a:ext uri="{FF2B5EF4-FFF2-40B4-BE49-F238E27FC236}">
                  <a16:creationId xmlns:a16="http://schemas.microsoft.com/office/drawing/2014/main" id="{DBEAEF3B-C87C-0373-9AB2-CCBF358C36B3}"/>
                </a:ext>
              </a:extLst>
            </p:cNvPr>
            <p:cNvSpPr/>
            <p:nvPr/>
          </p:nvSpPr>
          <p:spPr>
            <a:xfrm>
              <a:off x="988832" y="5572524"/>
              <a:ext cx="429642" cy="428353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225;p47">
              <a:extLst>
                <a:ext uri="{FF2B5EF4-FFF2-40B4-BE49-F238E27FC236}">
                  <a16:creationId xmlns:a16="http://schemas.microsoft.com/office/drawing/2014/main" id="{DBA2BD26-74CE-870F-1935-9B8A4125E958}"/>
                </a:ext>
              </a:extLst>
            </p:cNvPr>
            <p:cNvSpPr/>
            <p:nvPr/>
          </p:nvSpPr>
          <p:spPr>
            <a:xfrm>
              <a:off x="916357" y="5572924"/>
              <a:ext cx="243904" cy="240127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226;p47">
              <a:extLst>
                <a:ext uri="{FF2B5EF4-FFF2-40B4-BE49-F238E27FC236}">
                  <a16:creationId xmlns:a16="http://schemas.microsoft.com/office/drawing/2014/main" id="{1D01711D-6895-2F8B-90DD-0F3066BBC764}"/>
                </a:ext>
              </a:extLst>
            </p:cNvPr>
            <p:cNvSpPr/>
            <p:nvPr/>
          </p:nvSpPr>
          <p:spPr>
            <a:xfrm>
              <a:off x="1175062" y="5827806"/>
              <a:ext cx="170408" cy="173074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227;p47">
            <a:extLst>
              <a:ext uri="{FF2B5EF4-FFF2-40B4-BE49-F238E27FC236}">
                <a16:creationId xmlns:a16="http://schemas.microsoft.com/office/drawing/2014/main" id="{D9898348-7DB7-5D55-A586-8B31FE2DCA7A}"/>
              </a:ext>
            </a:extLst>
          </p:cNvPr>
          <p:cNvGrpSpPr/>
          <p:nvPr/>
        </p:nvGrpSpPr>
        <p:grpSpPr>
          <a:xfrm rot="573658">
            <a:off x="7393744" y="174297"/>
            <a:ext cx="1839863" cy="1663205"/>
            <a:chOff x="7459873" y="-578014"/>
            <a:chExt cx="2675968" cy="2419030"/>
          </a:xfrm>
        </p:grpSpPr>
        <p:sp>
          <p:nvSpPr>
            <p:cNvPr id="1168" name="Google Shape;1228;p47">
              <a:extLst>
                <a:ext uri="{FF2B5EF4-FFF2-40B4-BE49-F238E27FC236}">
                  <a16:creationId xmlns:a16="http://schemas.microsoft.com/office/drawing/2014/main" id="{9A257C4E-5033-F679-4B67-9F7968267808}"/>
                </a:ext>
              </a:extLst>
            </p:cNvPr>
            <p:cNvSpPr/>
            <p:nvPr/>
          </p:nvSpPr>
          <p:spPr>
            <a:xfrm rot="-509776">
              <a:off x="7601005" y="-412644"/>
              <a:ext cx="2393704" cy="2088291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1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1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30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30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1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1" y="44244"/>
                    <a:pt x="40720" y="42374"/>
                    <a:pt x="42910" y="40588"/>
                  </a:cubicBezTo>
                  <a:cubicBezTo>
                    <a:pt x="44101" y="41088"/>
                    <a:pt x="45149" y="41672"/>
                    <a:pt x="46054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9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079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76200" dir="282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229;p47">
              <a:extLst>
                <a:ext uri="{FF2B5EF4-FFF2-40B4-BE49-F238E27FC236}">
                  <a16:creationId xmlns:a16="http://schemas.microsoft.com/office/drawing/2014/main" id="{42DB3030-13E9-04B6-37C3-D1EF1D6CA522}"/>
                </a:ext>
              </a:extLst>
            </p:cNvPr>
            <p:cNvSpPr/>
            <p:nvPr/>
          </p:nvSpPr>
          <p:spPr>
            <a:xfrm rot="-509776">
              <a:off x="7804982" y="-332177"/>
              <a:ext cx="1971132" cy="1819474"/>
            </a:xfrm>
            <a:custGeom>
              <a:avLst/>
              <a:gdLst/>
              <a:ahLst/>
              <a:cxnLst/>
              <a:rect l="l" t="t" r="r" b="b"/>
              <a:pathLst>
                <a:path w="54562" h="50364" extrusionOk="0">
                  <a:moveTo>
                    <a:pt x="14678" y="8094"/>
                  </a:moveTo>
                  <a:cubicBezTo>
                    <a:pt x="14830" y="8094"/>
                    <a:pt x="14979" y="8150"/>
                    <a:pt x="15086" y="8264"/>
                  </a:cubicBezTo>
                  <a:cubicBezTo>
                    <a:pt x="15324" y="8502"/>
                    <a:pt x="15324" y="8859"/>
                    <a:pt x="15074" y="9097"/>
                  </a:cubicBezTo>
                  <a:cubicBezTo>
                    <a:pt x="15062" y="9097"/>
                    <a:pt x="15062" y="9109"/>
                    <a:pt x="15039" y="9109"/>
                  </a:cubicBezTo>
                  <a:cubicBezTo>
                    <a:pt x="15229" y="8906"/>
                    <a:pt x="15229" y="8597"/>
                    <a:pt x="15027" y="8395"/>
                  </a:cubicBezTo>
                  <a:cubicBezTo>
                    <a:pt x="14931" y="8293"/>
                    <a:pt x="14803" y="8243"/>
                    <a:pt x="14672" y="8243"/>
                  </a:cubicBezTo>
                  <a:cubicBezTo>
                    <a:pt x="14541" y="8243"/>
                    <a:pt x="14407" y="8293"/>
                    <a:pt x="14300" y="8395"/>
                  </a:cubicBezTo>
                  <a:cubicBezTo>
                    <a:pt x="14110" y="8597"/>
                    <a:pt x="14110" y="8906"/>
                    <a:pt x="14288" y="9109"/>
                  </a:cubicBezTo>
                  <a:cubicBezTo>
                    <a:pt x="14277" y="9109"/>
                    <a:pt x="14277" y="9109"/>
                    <a:pt x="14253" y="9097"/>
                  </a:cubicBezTo>
                  <a:cubicBezTo>
                    <a:pt x="14038" y="8859"/>
                    <a:pt x="14038" y="8490"/>
                    <a:pt x="14253" y="8264"/>
                  </a:cubicBezTo>
                  <a:cubicBezTo>
                    <a:pt x="14372" y="8150"/>
                    <a:pt x="14527" y="8094"/>
                    <a:pt x="14678" y="8094"/>
                  </a:cubicBezTo>
                  <a:close/>
                  <a:moveTo>
                    <a:pt x="39415" y="8094"/>
                  </a:moveTo>
                  <a:cubicBezTo>
                    <a:pt x="39565" y="8094"/>
                    <a:pt x="39714" y="8150"/>
                    <a:pt x="39827" y="8264"/>
                  </a:cubicBezTo>
                  <a:cubicBezTo>
                    <a:pt x="40042" y="8502"/>
                    <a:pt x="40042" y="8871"/>
                    <a:pt x="39827" y="9097"/>
                  </a:cubicBezTo>
                  <a:cubicBezTo>
                    <a:pt x="39804" y="9097"/>
                    <a:pt x="39804" y="9109"/>
                    <a:pt x="39792" y="9109"/>
                  </a:cubicBezTo>
                  <a:cubicBezTo>
                    <a:pt x="39970" y="8906"/>
                    <a:pt x="39970" y="8597"/>
                    <a:pt x="39780" y="8395"/>
                  </a:cubicBezTo>
                  <a:cubicBezTo>
                    <a:pt x="39684" y="8293"/>
                    <a:pt x="39553" y="8243"/>
                    <a:pt x="39421" y="8243"/>
                  </a:cubicBezTo>
                  <a:cubicBezTo>
                    <a:pt x="39289" y="8243"/>
                    <a:pt x="39155" y="8293"/>
                    <a:pt x="39053" y="8395"/>
                  </a:cubicBezTo>
                  <a:cubicBezTo>
                    <a:pt x="38863" y="8597"/>
                    <a:pt x="38863" y="8906"/>
                    <a:pt x="39030" y="9109"/>
                  </a:cubicBezTo>
                  <a:cubicBezTo>
                    <a:pt x="39018" y="9109"/>
                    <a:pt x="39018" y="9109"/>
                    <a:pt x="39006" y="9097"/>
                  </a:cubicBezTo>
                  <a:cubicBezTo>
                    <a:pt x="38780" y="8859"/>
                    <a:pt x="38780" y="8502"/>
                    <a:pt x="38994" y="8264"/>
                  </a:cubicBezTo>
                  <a:cubicBezTo>
                    <a:pt x="39113" y="8150"/>
                    <a:pt x="39265" y="8094"/>
                    <a:pt x="39415" y="8094"/>
                  </a:cubicBezTo>
                  <a:close/>
                  <a:moveTo>
                    <a:pt x="34958" y="12907"/>
                  </a:moveTo>
                  <a:lnTo>
                    <a:pt x="35267" y="13217"/>
                  </a:lnTo>
                  <a:lnTo>
                    <a:pt x="28004" y="20479"/>
                  </a:lnTo>
                  <a:lnTo>
                    <a:pt x="27695" y="20170"/>
                  </a:lnTo>
                  <a:lnTo>
                    <a:pt x="34958" y="12907"/>
                  </a:lnTo>
                  <a:close/>
                  <a:moveTo>
                    <a:pt x="27052" y="23242"/>
                  </a:moveTo>
                  <a:lnTo>
                    <a:pt x="24111" y="26171"/>
                  </a:lnTo>
                  <a:cubicBezTo>
                    <a:pt x="25147" y="26075"/>
                    <a:pt x="26218" y="26016"/>
                    <a:pt x="27290" y="26016"/>
                  </a:cubicBezTo>
                  <a:cubicBezTo>
                    <a:pt x="28207" y="26016"/>
                    <a:pt x="29076" y="26063"/>
                    <a:pt x="29957" y="26135"/>
                  </a:cubicBezTo>
                  <a:lnTo>
                    <a:pt x="27052" y="23242"/>
                  </a:lnTo>
                  <a:close/>
                  <a:moveTo>
                    <a:pt x="14629" y="7644"/>
                  </a:moveTo>
                  <a:cubicBezTo>
                    <a:pt x="14351" y="7644"/>
                    <a:pt x="14074" y="7752"/>
                    <a:pt x="13860" y="7966"/>
                  </a:cubicBezTo>
                  <a:cubicBezTo>
                    <a:pt x="13419" y="8395"/>
                    <a:pt x="13419" y="9085"/>
                    <a:pt x="13860" y="9514"/>
                  </a:cubicBezTo>
                  <a:cubicBezTo>
                    <a:pt x="14044" y="9719"/>
                    <a:pt x="14306" y="9827"/>
                    <a:pt x="14576" y="9827"/>
                  </a:cubicBezTo>
                  <a:cubicBezTo>
                    <a:pt x="14603" y="9827"/>
                    <a:pt x="14630" y="9825"/>
                    <a:pt x="14658" y="9823"/>
                  </a:cubicBezTo>
                  <a:lnTo>
                    <a:pt x="14908" y="10085"/>
                  </a:lnTo>
                  <a:lnTo>
                    <a:pt x="15050" y="9942"/>
                  </a:lnTo>
                  <a:lnTo>
                    <a:pt x="17729" y="12978"/>
                  </a:lnTo>
                  <a:lnTo>
                    <a:pt x="17515" y="13193"/>
                  </a:lnTo>
                  <a:lnTo>
                    <a:pt x="17765" y="13443"/>
                  </a:lnTo>
                  <a:lnTo>
                    <a:pt x="17634" y="13574"/>
                  </a:lnTo>
                  <a:cubicBezTo>
                    <a:pt x="17170" y="14038"/>
                    <a:pt x="16253" y="16276"/>
                    <a:pt x="16253" y="16276"/>
                  </a:cubicBezTo>
                  <a:lnTo>
                    <a:pt x="17277" y="16550"/>
                  </a:lnTo>
                  <a:cubicBezTo>
                    <a:pt x="17278" y="16553"/>
                    <a:pt x="17280" y="16555"/>
                    <a:pt x="17282" y="16555"/>
                  </a:cubicBezTo>
                  <a:cubicBezTo>
                    <a:pt x="17338" y="16555"/>
                    <a:pt x="17532" y="15251"/>
                    <a:pt x="18027" y="14514"/>
                  </a:cubicBezTo>
                  <a:cubicBezTo>
                    <a:pt x="18122" y="14348"/>
                    <a:pt x="18265" y="14193"/>
                    <a:pt x="18384" y="14038"/>
                  </a:cubicBezTo>
                  <a:lnTo>
                    <a:pt x="25445" y="21110"/>
                  </a:lnTo>
                  <a:lnTo>
                    <a:pt x="19670" y="26885"/>
                  </a:lnTo>
                  <a:cubicBezTo>
                    <a:pt x="20134" y="26790"/>
                    <a:pt x="20682" y="26706"/>
                    <a:pt x="21242" y="26611"/>
                  </a:cubicBezTo>
                  <a:lnTo>
                    <a:pt x="26099" y="21753"/>
                  </a:lnTo>
                  <a:lnTo>
                    <a:pt x="26421" y="22063"/>
                  </a:lnTo>
                  <a:lnTo>
                    <a:pt x="21980" y="26492"/>
                  </a:lnTo>
                  <a:cubicBezTo>
                    <a:pt x="22551" y="26385"/>
                    <a:pt x="23063" y="26313"/>
                    <a:pt x="23456" y="26254"/>
                  </a:cubicBezTo>
                  <a:lnTo>
                    <a:pt x="27040" y="22670"/>
                  </a:lnTo>
                  <a:lnTo>
                    <a:pt x="30552" y="26182"/>
                  </a:lnTo>
                  <a:cubicBezTo>
                    <a:pt x="30921" y="26230"/>
                    <a:pt x="31433" y="26290"/>
                    <a:pt x="31969" y="26361"/>
                  </a:cubicBezTo>
                  <a:lnTo>
                    <a:pt x="18825" y="13217"/>
                  </a:lnTo>
                  <a:lnTo>
                    <a:pt x="19134" y="12907"/>
                  </a:lnTo>
                  <a:lnTo>
                    <a:pt x="32695" y="26468"/>
                  </a:lnTo>
                  <a:cubicBezTo>
                    <a:pt x="33243" y="26552"/>
                    <a:pt x="33791" y="26635"/>
                    <a:pt x="34243" y="26718"/>
                  </a:cubicBezTo>
                  <a:lnTo>
                    <a:pt x="28540" y="21110"/>
                  </a:lnTo>
                  <a:lnTo>
                    <a:pt x="35613" y="14038"/>
                  </a:lnTo>
                  <a:cubicBezTo>
                    <a:pt x="35732" y="14193"/>
                    <a:pt x="35863" y="14348"/>
                    <a:pt x="35970" y="14514"/>
                  </a:cubicBezTo>
                  <a:cubicBezTo>
                    <a:pt x="36465" y="15251"/>
                    <a:pt x="36659" y="16555"/>
                    <a:pt x="36715" y="16555"/>
                  </a:cubicBezTo>
                  <a:cubicBezTo>
                    <a:pt x="36716" y="16555"/>
                    <a:pt x="36718" y="16553"/>
                    <a:pt x="36720" y="16550"/>
                  </a:cubicBezTo>
                  <a:lnTo>
                    <a:pt x="37744" y="16276"/>
                  </a:lnTo>
                  <a:cubicBezTo>
                    <a:pt x="37744" y="16276"/>
                    <a:pt x="36815" y="14038"/>
                    <a:pt x="36363" y="13574"/>
                  </a:cubicBezTo>
                  <a:lnTo>
                    <a:pt x="36220" y="13443"/>
                  </a:lnTo>
                  <a:lnTo>
                    <a:pt x="36482" y="13193"/>
                  </a:lnTo>
                  <a:lnTo>
                    <a:pt x="36267" y="12978"/>
                  </a:lnTo>
                  <a:lnTo>
                    <a:pt x="38946" y="9942"/>
                  </a:lnTo>
                  <a:lnTo>
                    <a:pt x="39077" y="10085"/>
                  </a:lnTo>
                  <a:lnTo>
                    <a:pt x="39339" y="9823"/>
                  </a:lnTo>
                  <a:cubicBezTo>
                    <a:pt x="39364" y="9825"/>
                    <a:pt x="39389" y="9827"/>
                    <a:pt x="39415" y="9827"/>
                  </a:cubicBezTo>
                  <a:cubicBezTo>
                    <a:pt x="39667" y="9827"/>
                    <a:pt x="39931" y="9719"/>
                    <a:pt x="40137" y="9514"/>
                  </a:cubicBezTo>
                  <a:cubicBezTo>
                    <a:pt x="40566" y="9085"/>
                    <a:pt x="40566" y="8395"/>
                    <a:pt x="40137" y="7966"/>
                  </a:cubicBezTo>
                  <a:cubicBezTo>
                    <a:pt x="39923" y="7752"/>
                    <a:pt x="39643" y="7644"/>
                    <a:pt x="39363" y="7644"/>
                  </a:cubicBezTo>
                  <a:cubicBezTo>
                    <a:pt x="39083" y="7644"/>
                    <a:pt x="38803" y="7752"/>
                    <a:pt x="38589" y="7966"/>
                  </a:cubicBezTo>
                  <a:cubicBezTo>
                    <a:pt x="38363" y="8180"/>
                    <a:pt x="38268" y="8478"/>
                    <a:pt x="38280" y="8776"/>
                  </a:cubicBezTo>
                  <a:lnTo>
                    <a:pt x="38029" y="9026"/>
                  </a:lnTo>
                  <a:lnTo>
                    <a:pt x="38160" y="9157"/>
                  </a:lnTo>
                  <a:lnTo>
                    <a:pt x="35124" y="11835"/>
                  </a:lnTo>
                  <a:lnTo>
                    <a:pt x="34910" y="11633"/>
                  </a:lnTo>
                  <a:lnTo>
                    <a:pt x="34660" y="11883"/>
                  </a:lnTo>
                  <a:lnTo>
                    <a:pt x="34529" y="11752"/>
                  </a:lnTo>
                  <a:cubicBezTo>
                    <a:pt x="34065" y="11288"/>
                    <a:pt x="31838" y="10359"/>
                    <a:pt x="31838" y="10359"/>
                  </a:cubicBezTo>
                  <a:lnTo>
                    <a:pt x="31552" y="11395"/>
                  </a:lnTo>
                  <a:cubicBezTo>
                    <a:pt x="31457" y="11431"/>
                    <a:pt x="32826" y="11633"/>
                    <a:pt x="33588" y="12133"/>
                  </a:cubicBezTo>
                  <a:cubicBezTo>
                    <a:pt x="33755" y="12240"/>
                    <a:pt x="33922" y="12371"/>
                    <a:pt x="34065" y="12490"/>
                  </a:cubicBezTo>
                  <a:lnTo>
                    <a:pt x="26992" y="19563"/>
                  </a:lnTo>
                  <a:lnTo>
                    <a:pt x="19932" y="12490"/>
                  </a:lnTo>
                  <a:cubicBezTo>
                    <a:pt x="20075" y="12371"/>
                    <a:pt x="20242" y="12240"/>
                    <a:pt x="20408" y="12133"/>
                  </a:cubicBezTo>
                  <a:cubicBezTo>
                    <a:pt x="21158" y="11633"/>
                    <a:pt x="22528" y="11431"/>
                    <a:pt x="22444" y="11395"/>
                  </a:cubicBezTo>
                  <a:lnTo>
                    <a:pt x="22158" y="10359"/>
                  </a:lnTo>
                  <a:cubicBezTo>
                    <a:pt x="22158" y="10359"/>
                    <a:pt x="19932" y="11288"/>
                    <a:pt x="19468" y="11752"/>
                  </a:cubicBezTo>
                  <a:lnTo>
                    <a:pt x="19337" y="11883"/>
                  </a:lnTo>
                  <a:lnTo>
                    <a:pt x="19075" y="11633"/>
                  </a:lnTo>
                  <a:lnTo>
                    <a:pt x="18872" y="11835"/>
                  </a:lnTo>
                  <a:lnTo>
                    <a:pt x="15836" y="9157"/>
                  </a:lnTo>
                  <a:lnTo>
                    <a:pt x="15967" y="9026"/>
                  </a:lnTo>
                  <a:lnTo>
                    <a:pt x="15717" y="8776"/>
                  </a:lnTo>
                  <a:cubicBezTo>
                    <a:pt x="15729" y="8490"/>
                    <a:pt x="15622" y="8192"/>
                    <a:pt x="15408" y="7966"/>
                  </a:cubicBezTo>
                  <a:cubicBezTo>
                    <a:pt x="15187" y="7752"/>
                    <a:pt x="14908" y="7644"/>
                    <a:pt x="14629" y="7644"/>
                  </a:cubicBezTo>
                  <a:close/>
                  <a:moveTo>
                    <a:pt x="27290" y="2382"/>
                  </a:moveTo>
                  <a:cubicBezTo>
                    <a:pt x="20087" y="2382"/>
                    <a:pt x="13467" y="4823"/>
                    <a:pt x="10621" y="6025"/>
                  </a:cubicBezTo>
                  <a:cubicBezTo>
                    <a:pt x="10728" y="16860"/>
                    <a:pt x="11824" y="23325"/>
                    <a:pt x="14908" y="28314"/>
                  </a:cubicBezTo>
                  <a:cubicBezTo>
                    <a:pt x="16158" y="27814"/>
                    <a:pt x="17455" y="27409"/>
                    <a:pt x="18765" y="27075"/>
                  </a:cubicBezTo>
                  <a:cubicBezTo>
                    <a:pt x="18849" y="27040"/>
                    <a:pt x="18944" y="27016"/>
                    <a:pt x="19051" y="27004"/>
                  </a:cubicBezTo>
                  <a:lnTo>
                    <a:pt x="24945" y="21110"/>
                  </a:lnTo>
                  <a:lnTo>
                    <a:pt x="18456" y="14621"/>
                  </a:lnTo>
                  <a:cubicBezTo>
                    <a:pt x="18432" y="14657"/>
                    <a:pt x="18408" y="14693"/>
                    <a:pt x="18372" y="14741"/>
                  </a:cubicBezTo>
                  <a:cubicBezTo>
                    <a:pt x="18063" y="15193"/>
                    <a:pt x="17884" y="15955"/>
                    <a:pt x="17777" y="16360"/>
                  </a:cubicBezTo>
                  <a:cubicBezTo>
                    <a:pt x="17717" y="16657"/>
                    <a:pt x="17694" y="16741"/>
                    <a:pt x="17598" y="16836"/>
                  </a:cubicBezTo>
                  <a:cubicBezTo>
                    <a:pt x="17534" y="16900"/>
                    <a:pt x="17422" y="16945"/>
                    <a:pt x="17314" y="16945"/>
                  </a:cubicBezTo>
                  <a:cubicBezTo>
                    <a:pt x="17302" y="16945"/>
                    <a:pt x="17289" y="16944"/>
                    <a:pt x="17277" y="16943"/>
                  </a:cubicBezTo>
                  <a:cubicBezTo>
                    <a:pt x="17241" y="16919"/>
                    <a:pt x="17217" y="16919"/>
                    <a:pt x="17182" y="16907"/>
                  </a:cubicBezTo>
                  <a:lnTo>
                    <a:pt x="16205" y="16646"/>
                  </a:lnTo>
                  <a:cubicBezTo>
                    <a:pt x="16098" y="16610"/>
                    <a:pt x="16015" y="16550"/>
                    <a:pt x="15967" y="16443"/>
                  </a:cubicBezTo>
                  <a:cubicBezTo>
                    <a:pt x="15908" y="16348"/>
                    <a:pt x="15908" y="16241"/>
                    <a:pt x="15955" y="16134"/>
                  </a:cubicBezTo>
                  <a:cubicBezTo>
                    <a:pt x="16098" y="15776"/>
                    <a:pt x="16813" y="14098"/>
                    <a:pt x="17301" y="13455"/>
                  </a:cubicBezTo>
                  <a:cubicBezTo>
                    <a:pt x="17170" y="13324"/>
                    <a:pt x="17170" y="13133"/>
                    <a:pt x="17277" y="12978"/>
                  </a:cubicBezTo>
                  <a:lnTo>
                    <a:pt x="15039" y="10454"/>
                  </a:lnTo>
                  <a:cubicBezTo>
                    <a:pt x="15024" y="10456"/>
                    <a:pt x="15009" y="10457"/>
                    <a:pt x="14994" y="10457"/>
                  </a:cubicBezTo>
                  <a:cubicBezTo>
                    <a:pt x="14890" y="10457"/>
                    <a:pt x="14790" y="10420"/>
                    <a:pt x="14717" y="10347"/>
                  </a:cubicBezTo>
                  <a:lnTo>
                    <a:pt x="14562" y="10192"/>
                  </a:lnTo>
                  <a:cubicBezTo>
                    <a:pt x="14205" y="10180"/>
                    <a:pt x="13896" y="10038"/>
                    <a:pt x="13645" y="9776"/>
                  </a:cubicBezTo>
                  <a:cubicBezTo>
                    <a:pt x="13062" y="9204"/>
                    <a:pt x="13062" y="8275"/>
                    <a:pt x="13645" y="7692"/>
                  </a:cubicBezTo>
                  <a:cubicBezTo>
                    <a:pt x="13937" y="7406"/>
                    <a:pt x="14312" y="7263"/>
                    <a:pt x="14687" y="7263"/>
                  </a:cubicBezTo>
                  <a:cubicBezTo>
                    <a:pt x="15062" y="7263"/>
                    <a:pt x="15437" y="7406"/>
                    <a:pt x="15729" y="7692"/>
                  </a:cubicBezTo>
                  <a:cubicBezTo>
                    <a:pt x="15967" y="7954"/>
                    <a:pt x="16110" y="8275"/>
                    <a:pt x="16146" y="8621"/>
                  </a:cubicBezTo>
                  <a:lnTo>
                    <a:pt x="16289" y="8764"/>
                  </a:lnTo>
                  <a:cubicBezTo>
                    <a:pt x="16384" y="8859"/>
                    <a:pt x="16408" y="8978"/>
                    <a:pt x="16396" y="9097"/>
                  </a:cubicBezTo>
                  <a:lnTo>
                    <a:pt x="18932" y="11335"/>
                  </a:lnTo>
                  <a:cubicBezTo>
                    <a:pt x="18992" y="11286"/>
                    <a:pt x="19068" y="11262"/>
                    <a:pt x="19146" y="11262"/>
                  </a:cubicBezTo>
                  <a:cubicBezTo>
                    <a:pt x="19237" y="11262"/>
                    <a:pt x="19331" y="11295"/>
                    <a:pt x="19408" y="11359"/>
                  </a:cubicBezTo>
                  <a:cubicBezTo>
                    <a:pt x="20063" y="10871"/>
                    <a:pt x="21730" y="10157"/>
                    <a:pt x="22087" y="10002"/>
                  </a:cubicBezTo>
                  <a:cubicBezTo>
                    <a:pt x="22126" y="9992"/>
                    <a:pt x="22168" y="9986"/>
                    <a:pt x="22211" y="9986"/>
                  </a:cubicBezTo>
                  <a:cubicBezTo>
                    <a:pt x="22271" y="9986"/>
                    <a:pt x="22334" y="9998"/>
                    <a:pt x="22397" y="10026"/>
                  </a:cubicBezTo>
                  <a:cubicBezTo>
                    <a:pt x="22480" y="10061"/>
                    <a:pt x="22563" y="10157"/>
                    <a:pt x="22587" y="10264"/>
                  </a:cubicBezTo>
                  <a:lnTo>
                    <a:pt x="22861" y="11240"/>
                  </a:lnTo>
                  <a:cubicBezTo>
                    <a:pt x="22873" y="11276"/>
                    <a:pt x="22885" y="11300"/>
                    <a:pt x="22885" y="11335"/>
                  </a:cubicBezTo>
                  <a:cubicBezTo>
                    <a:pt x="22920" y="11454"/>
                    <a:pt x="22873" y="11573"/>
                    <a:pt x="22778" y="11657"/>
                  </a:cubicBezTo>
                  <a:cubicBezTo>
                    <a:pt x="22682" y="11752"/>
                    <a:pt x="22599" y="11764"/>
                    <a:pt x="22301" y="11835"/>
                  </a:cubicBezTo>
                  <a:cubicBezTo>
                    <a:pt x="21908" y="11943"/>
                    <a:pt x="21146" y="12121"/>
                    <a:pt x="20682" y="12431"/>
                  </a:cubicBezTo>
                  <a:cubicBezTo>
                    <a:pt x="20634" y="12443"/>
                    <a:pt x="20611" y="12478"/>
                    <a:pt x="20563" y="12502"/>
                  </a:cubicBezTo>
                  <a:lnTo>
                    <a:pt x="27052" y="18991"/>
                  </a:lnTo>
                  <a:lnTo>
                    <a:pt x="33541" y="12502"/>
                  </a:lnTo>
                  <a:cubicBezTo>
                    <a:pt x="33493" y="12490"/>
                    <a:pt x="33469" y="12466"/>
                    <a:pt x="33422" y="12431"/>
                  </a:cubicBezTo>
                  <a:cubicBezTo>
                    <a:pt x="32957" y="12121"/>
                    <a:pt x="32207" y="11943"/>
                    <a:pt x="31803" y="11835"/>
                  </a:cubicBezTo>
                  <a:cubicBezTo>
                    <a:pt x="31505" y="11776"/>
                    <a:pt x="31410" y="11752"/>
                    <a:pt x="31326" y="11657"/>
                  </a:cubicBezTo>
                  <a:cubicBezTo>
                    <a:pt x="31255" y="11585"/>
                    <a:pt x="31207" y="11454"/>
                    <a:pt x="31219" y="11335"/>
                  </a:cubicBezTo>
                  <a:cubicBezTo>
                    <a:pt x="31231" y="11300"/>
                    <a:pt x="31231" y="11276"/>
                    <a:pt x="31255" y="11240"/>
                  </a:cubicBezTo>
                  <a:lnTo>
                    <a:pt x="31517" y="10264"/>
                  </a:lnTo>
                  <a:cubicBezTo>
                    <a:pt x="31552" y="10157"/>
                    <a:pt x="31612" y="10061"/>
                    <a:pt x="31707" y="10026"/>
                  </a:cubicBezTo>
                  <a:cubicBezTo>
                    <a:pt x="31768" y="9992"/>
                    <a:pt x="31828" y="9977"/>
                    <a:pt x="31888" y="9977"/>
                  </a:cubicBezTo>
                  <a:cubicBezTo>
                    <a:pt x="31935" y="9977"/>
                    <a:pt x="31982" y="9986"/>
                    <a:pt x="32029" y="10002"/>
                  </a:cubicBezTo>
                  <a:cubicBezTo>
                    <a:pt x="32386" y="10157"/>
                    <a:pt x="34065" y="10871"/>
                    <a:pt x="34708" y="11359"/>
                  </a:cubicBezTo>
                  <a:cubicBezTo>
                    <a:pt x="34776" y="11290"/>
                    <a:pt x="34862" y="11258"/>
                    <a:pt x="34949" y="11258"/>
                  </a:cubicBezTo>
                  <a:cubicBezTo>
                    <a:pt x="35029" y="11258"/>
                    <a:pt x="35110" y="11284"/>
                    <a:pt x="35184" y="11335"/>
                  </a:cubicBezTo>
                  <a:lnTo>
                    <a:pt x="37708" y="9097"/>
                  </a:lnTo>
                  <a:cubicBezTo>
                    <a:pt x="37696" y="8978"/>
                    <a:pt x="37720" y="8859"/>
                    <a:pt x="37815" y="8764"/>
                  </a:cubicBezTo>
                  <a:lnTo>
                    <a:pt x="37958" y="8621"/>
                  </a:lnTo>
                  <a:cubicBezTo>
                    <a:pt x="37982" y="8264"/>
                    <a:pt x="38125" y="7954"/>
                    <a:pt x="38375" y="7692"/>
                  </a:cubicBezTo>
                  <a:cubicBezTo>
                    <a:pt x="38666" y="7406"/>
                    <a:pt x="39044" y="7263"/>
                    <a:pt x="39421" y="7263"/>
                  </a:cubicBezTo>
                  <a:cubicBezTo>
                    <a:pt x="39798" y="7263"/>
                    <a:pt x="40173" y="7406"/>
                    <a:pt x="40458" y="7692"/>
                  </a:cubicBezTo>
                  <a:cubicBezTo>
                    <a:pt x="41042" y="8275"/>
                    <a:pt x="41042" y="9204"/>
                    <a:pt x="40458" y="9776"/>
                  </a:cubicBezTo>
                  <a:cubicBezTo>
                    <a:pt x="40208" y="10014"/>
                    <a:pt x="39887" y="10169"/>
                    <a:pt x="39542" y="10192"/>
                  </a:cubicBezTo>
                  <a:lnTo>
                    <a:pt x="39387" y="10347"/>
                  </a:lnTo>
                  <a:cubicBezTo>
                    <a:pt x="39314" y="10420"/>
                    <a:pt x="39214" y="10457"/>
                    <a:pt x="39110" y="10457"/>
                  </a:cubicBezTo>
                  <a:cubicBezTo>
                    <a:pt x="39095" y="10457"/>
                    <a:pt x="39080" y="10456"/>
                    <a:pt x="39065" y="10454"/>
                  </a:cubicBezTo>
                  <a:lnTo>
                    <a:pt x="36827" y="12978"/>
                  </a:lnTo>
                  <a:cubicBezTo>
                    <a:pt x="36934" y="13121"/>
                    <a:pt x="36922" y="13324"/>
                    <a:pt x="36803" y="13455"/>
                  </a:cubicBezTo>
                  <a:cubicBezTo>
                    <a:pt x="37291" y="14109"/>
                    <a:pt x="38006" y="15776"/>
                    <a:pt x="38160" y="16134"/>
                  </a:cubicBezTo>
                  <a:cubicBezTo>
                    <a:pt x="38184" y="16241"/>
                    <a:pt x="38184" y="16348"/>
                    <a:pt x="38137" y="16443"/>
                  </a:cubicBezTo>
                  <a:cubicBezTo>
                    <a:pt x="38101" y="16538"/>
                    <a:pt x="38006" y="16610"/>
                    <a:pt x="37899" y="16646"/>
                  </a:cubicBezTo>
                  <a:lnTo>
                    <a:pt x="36922" y="16907"/>
                  </a:lnTo>
                  <a:cubicBezTo>
                    <a:pt x="36886" y="16919"/>
                    <a:pt x="36863" y="16943"/>
                    <a:pt x="36827" y="16943"/>
                  </a:cubicBezTo>
                  <a:cubicBezTo>
                    <a:pt x="36808" y="16947"/>
                    <a:pt x="36789" y="16949"/>
                    <a:pt x="36769" y="16949"/>
                  </a:cubicBezTo>
                  <a:cubicBezTo>
                    <a:pt x="36676" y="16949"/>
                    <a:pt x="36574" y="16905"/>
                    <a:pt x="36505" y="16836"/>
                  </a:cubicBezTo>
                  <a:cubicBezTo>
                    <a:pt x="36422" y="16729"/>
                    <a:pt x="36398" y="16657"/>
                    <a:pt x="36327" y="16360"/>
                  </a:cubicBezTo>
                  <a:cubicBezTo>
                    <a:pt x="36220" y="15955"/>
                    <a:pt x="36041" y="15193"/>
                    <a:pt x="35732" y="14741"/>
                  </a:cubicBezTo>
                  <a:cubicBezTo>
                    <a:pt x="35720" y="14693"/>
                    <a:pt x="35684" y="14657"/>
                    <a:pt x="35660" y="14621"/>
                  </a:cubicBezTo>
                  <a:lnTo>
                    <a:pt x="29171" y="21110"/>
                  </a:lnTo>
                  <a:lnTo>
                    <a:pt x="34934" y="26861"/>
                  </a:lnTo>
                  <a:cubicBezTo>
                    <a:pt x="36553" y="27230"/>
                    <a:pt x="38137" y="27718"/>
                    <a:pt x="39673" y="28314"/>
                  </a:cubicBezTo>
                  <a:cubicBezTo>
                    <a:pt x="42756" y="23325"/>
                    <a:pt x="43864" y="16872"/>
                    <a:pt x="43959" y="6025"/>
                  </a:cubicBezTo>
                  <a:cubicBezTo>
                    <a:pt x="41137" y="4823"/>
                    <a:pt x="34493" y="2382"/>
                    <a:pt x="27290" y="2382"/>
                  </a:cubicBezTo>
                  <a:close/>
                  <a:moveTo>
                    <a:pt x="27314" y="1"/>
                  </a:moveTo>
                  <a:cubicBezTo>
                    <a:pt x="16991" y="1"/>
                    <a:pt x="8157" y="4608"/>
                    <a:pt x="8157" y="4608"/>
                  </a:cubicBezTo>
                  <a:cubicBezTo>
                    <a:pt x="8157" y="16515"/>
                    <a:pt x="9169" y="23718"/>
                    <a:pt x="12562" y="29349"/>
                  </a:cubicBezTo>
                  <a:cubicBezTo>
                    <a:pt x="12979" y="29147"/>
                    <a:pt x="13419" y="28933"/>
                    <a:pt x="13872" y="28742"/>
                  </a:cubicBezTo>
                  <a:cubicBezTo>
                    <a:pt x="10717" y="23515"/>
                    <a:pt x="9633" y="16765"/>
                    <a:pt x="9585" y="5525"/>
                  </a:cubicBezTo>
                  <a:cubicBezTo>
                    <a:pt x="11919" y="4454"/>
                    <a:pt x="19182" y="1465"/>
                    <a:pt x="27290" y="1465"/>
                  </a:cubicBezTo>
                  <a:cubicBezTo>
                    <a:pt x="35386" y="1465"/>
                    <a:pt x="42649" y="4454"/>
                    <a:pt x="45007" y="5525"/>
                  </a:cubicBezTo>
                  <a:cubicBezTo>
                    <a:pt x="44947" y="16765"/>
                    <a:pt x="43864" y="23539"/>
                    <a:pt x="40720" y="28742"/>
                  </a:cubicBezTo>
                  <a:cubicBezTo>
                    <a:pt x="41161" y="28933"/>
                    <a:pt x="41625" y="29147"/>
                    <a:pt x="42054" y="29349"/>
                  </a:cubicBezTo>
                  <a:cubicBezTo>
                    <a:pt x="45435" y="23718"/>
                    <a:pt x="46459" y="16515"/>
                    <a:pt x="46459" y="4608"/>
                  </a:cubicBezTo>
                  <a:cubicBezTo>
                    <a:pt x="46459" y="4608"/>
                    <a:pt x="37625" y="1"/>
                    <a:pt x="27314" y="1"/>
                  </a:cubicBezTo>
                  <a:close/>
                  <a:moveTo>
                    <a:pt x="27266" y="35053"/>
                  </a:moveTo>
                  <a:cubicBezTo>
                    <a:pt x="25278" y="35100"/>
                    <a:pt x="23492" y="35303"/>
                    <a:pt x="21908" y="35636"/>
                  </a:cubicBezTo>
                  <a:cubicBezTo>
                    <a:pt x="23480" y="36838"/>
                    <a:pt x="25266" y="38041"/>
                    <a:pt x="27290" y="39339"/>
                  </a:cubicBezTo>
                  <a:cubicBezTo>
                    <a:pt x="29302" y="38077"/>
                    <a:pt x="31088" y="36850"/>
                    <a:pt x="32672" y="35648"/>
                  </a:cubicBezTo>
                  <a:cubicBezTo>
                    <a:pt x="31052" y="35326"/>
                    <a:pt x="29266" y="35100"/>
                    <a:pt x="27266" y="35053"/>
                  </a:cubicBezTo>
                  <a:close/>
                  <a:moveTo>
                    <a:pt x="20539" y="35981"/>
                  </a:moveTo>
                  <a:cubicBezTo>
                    <a:pt x="19944" y="36124"/>
                    <a:pt x="19396" y="36291"/>
                    <a:pt x="18872" y="36469"/>
                  </a:cubicBezTo>
                  <a:cubicBezTo>
                    <a:pt x="21194" y="38386"/>
                    <a:pt x="23956" y="40291"/>
                    <a:pt x="27290" y="42375"/>
                  </a:cubicBezTo>
                  <a:cubicBezTo>
                    <a:pt x="30624" y="40291"/>
                    <a:pt x="33410" y="38398"/>
                    <a:pt x="35720" y="36481"/>
                  </a:cubicBezTo>
                  <a:cubicBezTo>
                    <a:pt x="35184" y="36303"/>
                    <a:pt x="34636" y="36136"/>
                    <a:pt x="34053" y="35981"/>
                  </a:cubicBezTo>
                  <a:cubicBezTo>
                    <a:pt x="32136" y="37505"/>
                    <a:pt x="29886" y="39029"/>
                    <a:pt x="27290" y="40660"/>
                  </a:cubicBezTo>
                  <a:cubicBezTo>
                    <a:pt x="24706" y="39029"/>
                    <a:pt x="22456" y="37505"/>
                    <a:pt x="20539" y="35981"/>
                  </a:cubicBezTo>
                  <a:close/>
                  <a:moveTo>
                    <a:pt x="2" y="46768"/>
                  </a:move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2" y="46768"/>
                    <a:pt x="2" y="46768"/>
                  </a:cubicBezTo>
                  <a:close/>
                  <a:moveTo>
                    <a:pt x="27290" y="26897"/>
                  </a:moveTo>
                  <a:cubicBezTo>
                    <a:pt x="25599" y="26909"/>
                    <a:pt x="24004" y="27028"/>
                    <a:pt x="22504" y="27242"/>
                  </a:cubicBezTo>
                  <a:cubicBezTo>
                    <a:pt x="21670" y="27349"/>
                    <a:pt x="18539" y="28040"/>
                    <a:pt x="18539" y="28040"/>
                  </a:cubicBezTo>
                  <a:cubicBezTo>
                    <a:pt x="13407" y="29433"/>
                    <a:pt x="9609" y="31814"/>
                    <a:pt x="7026" y="33838"/>
                  </a:cubicBezTo>
                  <a:cubicBezTo>
                    <a:pt x="3136" y="36961"/>
                    <a:pt x="1919" y="39268"/>
                    <a:pt x="1790" y="39268"/>
                  </a:cubicBezTo>
                  <a:cubicBezTo>
                    <a:pt x="1789" y="39268"/>
                    <a:pt x="1788" y="39268"/>
                    <a:pt x="1787" y="39267"/>
                  </a:cubicBezTo>
                  <a:lnTo>
                    <a:pt x="1787" y="39267"/>
                  </a:lnTo>
                  <a:cubicBezTo>
                    <a:pt x="2335" y="39791"/>
                    <a:pt x="2906" y="40291"/>
                    <a:pt x="3454" y="40815"/>
                  </a:cubicBezTo>
                  <a:cubicBezTo>
                    <a:pt x="3097" y="41280"/>
                    <a:pt x="2763" y="41732"/>
                    <a:pt x="2454" y="42196"/>
                  </a:cubicBezTo>
                  <a:cubicBezTo>
                    <a:pt x="855" y="44536"/>
                    <a:pt x="34" y="46736"/>
                    <a:pt x="2" y="46768"/>
                  </a:cubicBezTo>
                  <a:lnTo>
                    <a:pt x="2" y="46768"/>
                  </a:lnTo>
                  <a:cubicBezTo>
                    <a:pt x="1418" y="46482"/>
                    <a:pt x="2811" y="46316"/>
                    <a:pt x="4168" y="46256"/>
                  </a:cubicBezTo>
                  <a:cubicBezTo>
                    <a:pt x="4763" y="47697"/>
                    <a:pt x="5466" y="49078"/>
                    <a:pt x="6216" y="50364"/>
                  </a:cubicBezTo>
                  <a:cubicBezTo>
                    <a:pt x="6728" y="48971"/>
                    <a:pt x="8121" y="46530"/>
                    <a:pt x="9645" y="44708"/>
                  </a:cubicBezTo>
                  <a:cubicBezTo>
                    <a:pt x="11133" y="42851"/>
                    <a:pt x="12741" y="41613"/>
                    <a:pt x="12705" y="41601"/>
                  </a:cubicBezTo>
                  <a:lnTo>
                    <a:pt x="12705" y="41601"/>
                  </a:lnTo>
                  <a:cubicBezTo>
                    <a:pt x="10836" y="42208"/>
                    <a:pt x="8955" y="43077"/>
                    <a:pt x="7133" y="44232"/>
                  </a:cubicBezTo>
                  <a:lnTo>
                    <a:pt x="7133" y="44232"/>
                  </a:lnTo>
                  <a:cubicBezTo>
                    <a:pt x="7229" y="44171"/>
                    <a:pt x="7683" y="42956"/>
                    <a:pt x="10359" y="40422"/>
                  </a:cubicBezTo>
                  <a:cubicBezTo>
                    <a:pt x="13062" y="38077"/>
                    <a:pt x="18098" y="34398"/>
                    <a:pt x="27278" y="34183"/>
                  </a:cubicBezTo>
                  <a:cubicBezTo>
                    <a:pt x="36458" y="34398"/>
                    <a:pt x="41482" y="38077"/>
                    <a:pt x="44197" y="40422"/>
                  </a:cubicBezTo>
                  <a:cubicBezTo>
                    <a:pt x="46745" y="42815"/>
                    <a:pt x="47281" y="44042"/>
                    <a:pt x="47412" y="44220"/>
                  </a:cubicBezTo>
                  <a:cubicBezTo>
                    <a:pt x="45602" y="43054"/>
                    <a:pt x="43721" y="42208"/>
                    <a:pt x="41851" y="41601"/>
                  </a:cubicBezTo>
                  <a:lnTo>
                    <a:pt x="41851" y="41601"/>
                  </a:lnTo>
                  <a:cubicBezTo>
                    <a:pt x="41816" y="41613"/>
                    <a:pt x="43423" y="42851"/>
                    <a:pt x="44911" y="44708"/>
                  </a:cubicBezTo>
                  <a:cubicBezTo>
                    <a:pt x="46447" y="46530"/>
                    <a:pt x="47852" y="48983"/>
                    <a:pt x="48340" y="50364"/>
                  </a:cubicBezTo>
                  <a:cubicBezTo>
                    <a:pt x="49114" y="49066"/>
                    <a:pt x="49793" y="47685"/>
                    <a:pt x="50388" y="46244"/>
                  </a:cubicBezTo>
                  <a:cubicBezTo>
                    <a:pt x="51757" y="46304"/>
                    <a:pt x="53150" y="46471"/>
                    <a:pt x="54555" y="46744"/>
                  </a:cubicBezTo>
                  <a:cubicBezTo>
                    <a:pt x="54556" y="46745"/>
                    <a:pt x="54556" y="46745"/>
                    <a:pt x="54556" y="46745"/>
                  </a:cubicBezTo>
                  <a:cubicBezTo>
                    <a:pt x="54562" y="46745"/>
                    <a:pt x="53741" y="44541"/>
                    <a:pt x="52138" y="42196"/>
                  </a:cubicBezTo>
                  <a:cubicBezTo>
                    <a:pt x="51841" y="41732"/>
                    <a:pt x="51495" y="41280"/>
                    <a:pt x="51138" y="40815"/>
                  </a:cubicBezTo>
                  <a:cubicBezTo>
                    <a:pt x="51686" y="40291"/>
                    <a:pt x="52257" y="39791"/>
                    <a:pt x="52805" y="39267"/>
                  </a:cubicBezTo>
                  <a:lnTo>
                    <a:pt x="52805" y="39267"/>
                  </a:lnTo>
                  <a:cubicBezTo>
                    <a:pt x="52804" y="39268"/>
                    <a:pt x="52803" y="39268"/>
                    <a:pt x="52802" y="39268"/>
                  </a:cubicBezTo>
                  <a:cubicBezTo>
                    <a:pt x="52673" y="39268"/>
                    <a:pt x="51456" y="36961"/>
                    <a:pt x="47566" y="33838"/>
                  </a:cubicBezTo>
                  <a:cubicBezTo>
                    <a:pt x="44876" y="31731"/>
                    <a:pt x="40863" y="29230"/>
                    <a:pt x="35410" y="27885"/>
                  </a:cubicBezTo>
                  <a:cubicBezTo>
                    <a:pt x="35410" y="27885"/>
                    <a:pt x="32445" y="27266"/>
                    <a:pt x="31541" y="27171"/>
                  </a:cubicBezTo>
                  <a:cubicBezTo>
                    <a:pt x="30195" y="27004"/>
                    <a:pt x="28778" y="26897"/>
                    <a:pt x="27290" y="268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2563531" y="446540"/>
            <a:ext cx="4287875" cy="3980483"/>
          </a:xfrm>
          <a:custGeom>
            <a:avLst/>
            <a:gdLst/>
            <a:ahLst/>
            <a:cxnLst/>
            <a:rect l="l" t="t" r="r" b="b"/>
            <a:pathLst>
              <a:path w="38458" h="35701" extrusionOk="0">
                <a:moveTo>
                  <a:pt x="8182" y="1"/>
                </a:moveTo>
                <a:cubicBezTo>
                  <a:pt x="7807" y="1"/>
                  <a:pt x="7425" y="59"/>
                  <a:pt x="7073" y="161"/>
                </a:cubicBezTo>
                <a:cubicBezTo>
                  <a:pt x="6121" y="434"/>
                  <a:pt x="5287" y="958"/>
                  <a:pt x="4370" y="1280"/>
                </a:cubicBezTo>
                <a:cubicBezTo>
                  <a:pt x="3916" y="1443"/>
                  <a:pt x="3409" y="1546"/>
                  <a:pt x="2919" y="1546"/>
                </a:cubicBezTo>
                <a:cubicBezTo>
                  <a:pt x="2408" y="1546"/>
                  <a:pt x="1914" y="1434"/>
                  <a:pt x="1513" y="1161"/>
                </a:cubicBezTo>
                <a:lnTo>
                  <a:pt x="1513" y="1161"/>
                </a:lnTo>
                <a:cubicBezTo>
                  <a:pt x="2001" y="2125"/>
                  <a:pt x="2846" y="3018"/>
                  <a:pt x="4037" y="3220"/>
                </a:cubicBezTo>
                <a:cubicBezTo>
                  <a:pt x="3513" y="4387"/>
                  <a:pt x="2299" y="5375"/>
                  <a:pt x="953" y="5816"/>
                </a:cubicBezTo>
                <a:cubicBezTo>
                  <a:pt x="1965" y="6078"/>
                  <a:pt x="3037" y="6173"/>
                  <a:pt x="4096" y="6209"/>
                </a:cubicBezTo>
                <a:cubicBezTo>
                  <a:pt x="4263" y="6209"/>
                  <a:pt x="4454" y="6209"/>
                  <a:pt x="4585" y="6137"/>
                </a:cubicBezTo>
                <a:lnTo>
                  <a:pt x="4585" y="6137"/>
                </a:lnTo>
                <a:cubicBezTo>
                  <a:pt x="3811" y="6983"/>
                  <a:pt x="3513" y="8257"/>
                  <a:pt x="2918" y="9233"/>
                </a:cubicBezTo>
                <a:cubicBezTo>
                  <a:pt x="2322" y="10197"/>
                  <a:pt x="1429" y="11114"/>
                  <a:pt x="215" y="11352"/>
                </a:cubicBezTo>
                <a:cubicBezTo>
                  <a:pt x="724" y="11496"/>
                  <a:pt x="1249" y="11567"/>
                  <a:pt x="1768" y="11567"/>
                </a:cubicBezTo>
                <a:cubicBezTo>
                  <a:pt x="2974" y="11567"/>
                  <a:pt x="4154" y="11184"/>
                  <a:pt x="5061" y="10436"/>
                </a:cubicBezTo>
                <a:lnTo>
                  <a:pt x="5061" y="10436"/>
                </a:lnTo>
                <a:cubicBezTo>
                  <a:pt x="4835" y="12186"/>
                  <a:pt x="4573" y="14019"/>
                  <a:pt x="3799" y="15627"/>
                </a:cubicBezTo>
                <a:cubicBezTo>
                  <a:pt x="3013" y="17246"/>
                  <a:pt x="1739" y="18734"/>
                  <a:pt x="1" y="19591"/>
                </a:cubicBezTo>
                <a:cubicBezTo>
                  <a:pt x="156" y="19602"/>
                  <a:pt x="309" y="19607"/>
                  <a:pt x="461" y="19607"/>
                </a:cubicBezTo>
                <a:cubicBezTo>
                  <a:pt x="2345" y="19607"/>
                  <a:pt x="3953" y="18802"/>
                  <a:pt x="5275" y="17567"/>
                </a:cubicBezTo>
                <a:cubicBezTo>
                  <a:pt x="6704" y="16222"/>
                  <a:pt x="7609" y="14496"/>
                  <a:pt x="8311" y="12769"/>
                </a:cubicBezTo>
                <a:lnTo>
                  <a:pt x="8311" y="12769"/>
                </a:lnTo>
                <a:cubicBezTo>
                  <a:pt x="8383" y="14793"/>
                  <a:pt x="8264" y="16829"/>
                  <a:pt x="7514" y="18758"/>
                </a:cubicBezTo>
                <a:cubicBezTo>
                  <a:pt x="6775" y="20675"/>
                  <a:pt x="5406" y="22449"/>
                  <a:pt x="3442" y="23485"/>
                </a:cubicBezTo>
                <a:cubicBezTo>
                  <a:pt x="3478" y="23485"/>
                  <a:pt x="3514" y="23486"/>
                  <a:pt x="3551" y="23486"/>
                </a:cubicBezTo>
                <a:cubicBezTo>
                  <a:pt x="6258" y="23486"/>
                  <a:pt x="8700" y="21743"/>
                  <a:pt x="10169" y="19734"/>
                </a:cubicBezTo>
                <a:cubicBezTo>
                  <a:pt x="11657" y="17698"/>
                  <a:pt x="12419" y="15317"/>
                  <a:pt x="13514" y="13103"/>
                </a:cubicBezTo>
                <a:lnTo>
                  <a:pt x="13514" y="13103"/>
                </a:lnTo>
                <a:cubicBezTo>
                  <a:pt x="13633" y="14198"/>
                  <a:pt x="13633" y="15329"/>
                  <a:pt x="13348" y="16413"/>
                </a:cubicBezTo>
                <a:cubicBezTo>
                  <a:pt x="13110" y="17329"/>
                  <a:pt x="12812" y="18222"/>
                  <a:pt x="12455" y="19080"/>
                </a:cubicBezTo>
                <a:cubicBezTo>
                  <a:pt x="13729" y="18544"/>
                  <a:pt x="14645" y="17758"/>
                  <a:pt x="15455" y="16734"/>
                </a:cubicBezTo>
                <a:cubicBezTo>
                  <a:pt x="16253" y="15698"/>
                  <a:pt x="16836" y="14567"/>
                  <a:pt x="17420" y="13436"/>
                </a:cubicBezTo>
                <a:cubicBezTo>
                  <a:pt x="17443" y="14186"/>
                  <a:pt x="17598" y="15008"/>
                  <a:pt x="17622" y="15758"/>
                </a:cubicBezTo>
                <a:cubicBezTo>
                  <a:pt x="17658" y="16317"/>
                  <a:pt x="17670" y="16877"/>
                  <a:pt x="17384" y="17365"/>
                </a:cubicBezTo>
                <a:cubicBezTo>
                  <a:pt x="17146" y="17806"/>
                  <a:pt x="16717" y="18115"/>
                  <a:pt x="16265" y="18365"/>
                </a:cubicBezTo>
                <a:cubicBezTo>
                  <a:pt x="15479" y="18829"/>
                  <a:pt x="14622" y="19187"/>
                  <a:pt x="13848" y="19627"/>
                </a:cubicBezTo>
                <a:cubicBezTo>
                  <a:pt x="13062" y="20092"/>
                  <a:pt x="12324" y="20687"/>
                  <a:pt x="12002" y="21461"/>
                </a:cubicBezTo>
                <a:cubicBezTo>
                  <a:pt x="12038" y="21460"/>
                  <a:pt x="12074" y="21459"/>
                  <a:pt x="12110" y="21459"/>
                </a:cubicBezTo>
                <a:cubicBezTo>
                  <a:pt x="12504" y="21459"/>
                  <a:pt x="12905" y="21519"/>
                  <a:pt x="13276" y="21639"/>
                </a:cubicBezTo>
                <a:cubicBezTo>
                  <a:pt x="12252" y="23378"/>
                  <a:pt x="10895" y="25092"/>
                  <a:pt x="9228" y="26402"/>
                </a:cubicBezTo>
                <a:cubicBezTo>
                  <a:pt x="8978" y="26116"/>
                  <a:pt x="8621" y="25854"/>
                  <a:pt x="8371" y="25568"/>
                </a:cubicBezTo>
                <a:cubicBezTo>
                  <a:pt x="8252" y="25437"/>
                  <a:pt x="8109" y="25306"/>
                  <a:pt x="7954" y="25223"/>
                </a:cubicBezTo>
                <a:cubicBezTo>
                  <a:pt x="7819" y="25172"/>
                  <a:pt x="7672" y="25158"/>
                  <a:pt x="7525" y="25158"/>
                </a:cubicBezTo>
                <a:cubicBezTo>
                  <a:pt x="7465" y="25158"/>
                  <a:pt x="7406" y="25160"/>
                  <a:pt x="7347" y="25164"/>
                </a:cubicBezTo>
                <a:cubicBezTo>
                  <a:pt x="5894" y="25318"/>
                  <a:pt x="4632" y="26390"/>
                  <a:pt x="4406" y="27652"/>
                </a:cubicBezTo>
                <a:cubicBezTo>
                  <a:pt x="4567" y="27182"/>
                  <a:pt x="5212" y="26889"/>
                  <a:pt x="5770" y="26889"/>
                </a:cubicBezTo>
                <a:cubicBezTo>
                  <a:pt x="5792" y="26889"/>
                  <a:pt x="5813" y="26889"/>
                  <a:pt x="5835" y="26890"/>
                </a:cubicBezTo>
                <a:cubicBezTo>
                  <a:pt x="6418" y="26926"/>
                  <a:pt x="6954" y="27223"/>
                  <a:pt x="7347" y="27604"/>
                </a:cubicBezTo>
                <a:cubicBezTo>
                  <a:pt x="6537" y="27938"/>
                  <a:pt x="6001" y="28545"/>
                  <a:pt x="5978" y="29319"/>
                </a:cubicBezTo>
                <a:cubicBezTo>
                  <a:pt x="5942" y="30093"/>
                  <a:pt x="6287" y="30855"/>
                  <a:pt x="6728" y="31533"/>
                </a:cubicBezTo>
                <a:cubicBezTo>
                  <a:pt x="6787" y="31176"/>
                  <a:pt x="6835" y="30807"/>
                  <a:pt x="6894" y="30438"/>
                </a:cubicBezTo>
                <a:cubicBezTo>
                  <a:pt x="6930" y="30259"/>
                  <a:pt x="6954" y="30069"/>
                  <a:pt x="7085" y="29926"/>
                </a:cubicBezTo>
                <a:cubicBezTo>
                  <a:pt x="7192" y="29831"/>
                  <a:pt x="7359" y="29783"/>
                  <a:pt x="7502" y="29736"/>
                </a:cubicBezTo>
                <a:cubicBezTo>
                  <a:pt x="7847" y="29617"/>
                  <a:pt x="8145" y="29426"/>
                  <a:pt x="8395" y="29176"/>
                </a:cubicBezTo>
                <a:cubicBezTo>
                  <a:pt x="8764" y="28795"/>
                  <a:pt x="9049" y="28283"/>
                  <a:pt x="9621" y="28164"/>
                </a:cubicBezTo>
                <a:cubicBezTo>
                  <a:pt x="9621" y="28950"/>
                  <a:pt x="9692" y="29748"/>
                  <a:pt x="9883" y="30521"/>
                </a:cubicBezTo>
                <a:cubicBezTo>
                  <a:pt x="9942" y="30783"/>
                  <a:pt x="10038" y="31045"/>
                  <a:pt x="10288" y="31164"/>
                </a:cubicBezTo>
                <a:cubicBezTo>
                  <a:pt x="10752" y="30581"/>
                  <a:pt x="11228" y="29962"/>
                  <a:pt x="11228" y="29259"/>
                </a:cubicBezTo>
                <a:cubicBezTo>
                  <a:pt x="11228" y="28735"/>
                  <a:pt x="10966" y="28224"/>
                  <a:pt x="11074" y="27712"/>
                </a:cubicBezTo>
                <a:cubicBezTo>
                  <a:pt x="11127" y="27443"/>
                  <a:pt x="11424" y="27203"/>
                  <a:pt x="11735" y="27203"/>
                </a:cubicBezTo>
                <a:cubicBezTo>
                  <a:pt x="11769" y="27203"/>
                  <a:pt x="11802" y="27206"/>
                  <a:pt x="11836" y="27211"/>
                </a:cubicBezTo>
                <a:cubicBezTo>
                  <a:pt x="12169" y="27271"/>
                  <a:pt x="12431" y="27473"/>
                  <a:pt x="12717" y="27640"/>
                </a:cubicBezTo>
                <a:cubicBezTo>
                  <a:pt x="12935" y="27773"/>
                  <a:pt x="13199" y="27891"/>
                  <a:pt x="13466" y="27891"/>
                </a:cubicBezTo>
                <a:cubicBezTo>
                  <a:pt x="13534" y="27891"/>
                  <a:pt x="13602" y="27883"/>
                  <a:pt x="13669" y="27866"/>
                </a:cubicBezTo>
                <a:cubicBezTo>
                  <a:pt x="13919" y="27783"/>
                  <a:pt x="14086" y="27581"/>
                  <a:pt x="14300" y="27462"/>
                </a:cubicBezTo>
                <a:cubicBezTo>
                  <a:pt x="14443" y="27385"/>
                  <a:pt x="14606" y="27350"/>
                  <a:pt x="14768" y="27350"/>
                </a:cubicBezTo>
                <a:cubicBezTo>
                  <a:pt x="14985" y="27350"/>
                  <a:pt x="15202" y="27412"/>
                  <a:pt x="15372" y="27521"/>
                </a:cubicBezTo>
                <a:cubicBezTo>
                  <a:pt x="15134" y="27235"/>
                  <a:pt x="15324" y="26711"/>
                  <a:pt x="15038" y="26438"/>
                </a:cubicBezTo>
                <a:cubicBezTo>
                  <a:pt x="14907" y="26295"/>
                  <a:pt x="14693" y="26235"/>
                  <a:pt x="14503" y="26199"/>
                </a:cubicBezTo>
                <a:cubicBezTo>
                  <a:pt x="13800" y="26033"/>
                  <a:pt x="13098" y="25902"/>
                  <a:pt x="12383" y="25807"/>
                </a:cubicBezTo>
                <a:cubicBezTo>
                  <a:pt x="13050" y="24687"/>
                  <a:pt x="14038" y="23580"/>
                  <a:pt x="15217" y="22842"/>
                </a:cubicBezTo>
                <a:cubicBezTo>
                  <a:pt x="15372" y="23140"/>
                  <a:pt x="15526" y="23425"/>
                  <a:pt x="15753" y="23699"/>
                </a:cubicBezTo>
                <a:cubicBezTo>
                  <a:pt x="16324" y="22782"/>
                  <a:pt x="16955" y="21913"/>
                  <a:pt x="17646" y="21056"/>
                </a:cubicBezTo>
                <a:lnTo>
                  <a:pt x="17646" y="21056"/>
                </a:lnTo>
                <a:cubicBezTo>
                  <a:pt x="17622" y="21449"/>
                  <a:pt x="17658" y="21866"/>
                  <a:pt x="17622" y="22235"/>
                </a:cubicBezTo>
                <a:cubicBezTo>
                  <a:pt x="17610" y="22520"/>
                  <a:pt x="17598" y="22830"/>
                  <a:pt x="17443" y="23080"/>
                </a:cubicBezTo>
                <a:cubicBezTo>
                  <a:pt x="17205" y="23532"/>
                  <a:pt x="16646" y="23782"/>
                  <a:pt x="16134" y="23997"/>
                </a:cubicBezTo>
                <a:cubicBezTo>
                  <a:pt x="16610" y="24330"/>
                  <a:pt x="17134" y="24652"/>
                  <a:pt x="17705" y="24854"/>
                </a:cubicBezTo>
                <a:cubicBezTo>
                  <a:pt x="17533" y="25297"/>
                  <a:pt x="16998" y="25589"/>
                  <a:pt x="16473" y="25589"/>
                </a:cubicBezTo>
                <a:cubicBezTo>
                  <a:pt x="16307" y="25589"/>
                  <a:pt x="16143" y="25560"/>
                  <a:pt x="15991" y="25497"/>
                </a:cubicBezTo>
                <a:lnTo>
                  <a:pt x="15991" y="25497"/>
                </a:lnTo>
                <a:cubicBezTo>
                  <a:pt x="16158" y="26152"/>
                  <a:pt x="16777" y="26759"/>
                  <a:pt x="17491" y="27009"/>
                </a:cubicBezTo>
                <a:cubicBezTo>
                  <a:pt x="16655" y="28036"/>
                  <a:pt x="15198" y="28733"/>
                  <a:pt x="13780" y="28733"/>
                </a:cubicBezTo>
                <a:cubicBezTo>
                  <a:pt x="13603" y="28733"/>
                  <a:pt x="13427" y="28722"/>
                  <a:pt x="13252" y="28700"/>
                </a:cubicBezTo>
                <a:lnTo>
                  <a:pt x="13252" y="28700"/>
                </a:lnTo>
                <a:cubicBezTo>
                  <a:pt x="13965" y="29201"/>
                  <a:pt x="14898" y="29468"/>
                  <a:pt x="15822" y="29468"/>
                </a:cubicBezTo>
                <a:cubicBezTo>
                  <a:pt x="16149" y="29468"/>
                  <a:pt x="16474" y="29435"/>
                  <a:pt x="16789" y="29367"/>
                </a:cubicBezTo>
                <a:lnTo>
                  <a:pt x="16789" y="29367"/>
                </a:lnTo>
                <a:cubicBezTo>
                  <a:pt x="16408" y="30248"/>
                  <a:pt x="15562" y="30962"/>
                  <a:pt x="14503" y="31057"/>
                </a:cubicBezTo>
                <a:cubicBezTo>
                  <a:pt x="14325" y="31076"/>
                  <a:pt x="14147" y="31081"/>
                  <a:pt x="13970" y="31081"/>
                </a:cubicBezTo>
                <a:cubicBezTo>
                  <a:pt x="13809" y="31081"/>
                  <a:pt x="13649" y="31077"/>
                  <a:pt x="13489" y="31077"/>
                </a:cubicBezTo>
                <a:cubicBezTo>
                  <a:pt x="13270" y="31077"/>
                  <a:pt x="13052" y="31084"/>
                  <a:pt x="12836" y="31117"/>
                </a:cubicBezTo>
                <a:cubicBezTo>
                  <a:pt x="11657" y="31319"/>
                  <a:pt x="10824" y="32224"/>
                  <a:pt x="10276" y="33165"/>
                </a:cubicBezTo>
                <a:cubicBezTo>
                  <a:pt x="10609" y="32724"/>
                  <a:pt x="11466" y="32700"/>
                  <a:pt x="12038" y="32665"/>
                </a:cubicBezTo>
                <a:cubicBezTo>
                  <a:pt x="12069" y="32664"/>
                  <a:pt x="12101" y="32664"/>
                  <a:pt x="12132" y="32664"/>
                </a:cubicBezTo>
                <a:cubicBezTo>
                  <a:pt x="12695" y="32664"/>
                  <a:pt x="13248" y="32760"/>
                  <a:pt x="13812" y="32760"/>
                </a:cubicBezTo>
                <a:cubicBezTo>
                  <a:pt x="13844" y="32760"/>
                  <a:pt x="13876" y="32761"/>
                  <a:pt x="13908" y="32761"/>
                </a:cubicBezTo>
                <a:cubicBezTo>
                  <a:pt x="15244" y="32761"/>
                  <a:pt x="16561" y="32275"/>
                  <a:pt x="17491" y="31438"/>
                </a:cubicBezTo>
                <a:lnTo>
                  <a:pt x="17491" y="31438"/>
                </a:lnTo>
                <a:cubicBezTo>
                  <a:pt x="16920" y="32153"/>
                  <a:pt x="16181" y="32712"/>
                  <a:pt x="15372" y="33224"/>
                </a:cubicBezTo>
                <a:cubicBezTo>
                  <a:pt x="14807" y="33572"/>
                  <a:pt x="14172" y="33949"/>
                  <a:pt x="13505" y="33949"/>
                </a:cubicBezTo>
                <a:cubicBezTo>
                  <a:pt x="13441" y="33949"/>
                  <a:pt x="13376" y="33946"/>
                  <a:pt x="13312" y="33938"/>
                </a:cubicBezTo>
                <a:lnTo>
                  <a:pt x="13312" y="33938"/>
                </a:lnTo>
                <a:cubicBezTo>
                  <a:pt x="13722" y="34081"/>
                  <a:pt x="14164" y="34156"/>
                  <a:pt x="14605" y="34156"/>
                </a:cubicBezTo>
                <a:cubicBezTo>
                  <a:pt x="15009" y="34156"/>
                  <a:pt x="15413" y="34093"/>
                  <a:pt x="15788" y="33962"/>
                </a:cubicBezTo>
                <a:cubicBezTo>
                  <a:pt x="16777" y="33617"/>
                  <a:pt x="17515" y="32891"/>
                  <a:pt x="18217" y="32188"/>
                </a:cubicBezTo>
                <a:cubicBezTo>
                  <a:pt x="18277" y="32819"/>
                  <a:pt x="18372" y="33438"/>
                  <a:pt x="18551" y="34058"/>
                </a:cubicBezTo>
                <a:cubicBezTo>
                  <a:pt x="18729" y="34665"/>
                  <a:pt x="18908" y="35260"/>
                  <a:pt x="19408" y="35701"/>
                </a:cubicBezTo>
                <a:cubicBezTo>
                  <a:pt x="19920" y="35260"/>
                  <a:pt x="19813" y="34665"/>
                  <a:pt x="19991" y="34058"/>
                </a:cubicBezTo>
                <a:cubicBezTo>
                  <a:pt x="20170" y="33438"/>
                  <a:pt x="20253" y="32819"/>
                  <a:pt x="20313" y="32188"/>
                </a:cubicBezTo>
                <a:cubicBezTo>
                  <a:pt x="21015" y="32891"/>
                  <a:pt x="21765" y="33617"/>
                  <a:pt x="22742" y="33962"/>
                </a:cubicBezTo>
                <a:cubicBezTo>
                  <a:pt x="23126" y="34096"/>
                  <a:pt x="23545" y="34165"/>
                  <a:pt x="23964" y="34165"/>
                </a:cubicBezTo>
                <a:cubicBezTo>
                  <a:pt x="24400" y="34165"/>
                  <a:pt x="24835" y="34090"/>
                  <a:pt x="25230" y="33938"/>
                </a:cubicBezTo>
                <a:lnTo>
                  <a:pt x="25230" y="33938"/>
                </a:lnTo>
                <a:cubicBezTo>
                  <a:pt x="25163" y="33946"/>
                  <a:pt x="25097" y="33949"/>
                  <a:pt x="25032" y="33949"/>
                </a:cubicBezTo>
                <a:cubicBezTo>
                  <a:pt x="24346" y="33949"/>
                  <a:pt x="23713" y="33572"/>
                  <a:pt x="23158" y="33224"/>
                </a:cubicBezTo>
                <a:cubicBezTo>
                  <a:pt x="22361" y="32712"/>
                  <a:pt x="21599" y="32153"/>
                  <a:pt x="21051" y="31438"/>
                </a:cubicBezTo>
                <a:lnTo>
                  <a:pt x="21051" y="31438"/>
                </a:lnTo>
                <a:cubicBezTo>
                  <a:pt x="21981" y="32275"/>
                  <a:pt x="23309" y="32761"/>
                  <a:pt x="24624" y="32761"/>
                </a:cubicBezTo>
                <a:cubicBezTo>
                  <a:pt x="24655" y="32761"/>
                  <a:pt x="24687" y="32760"/>
                  <a:pt x="24718" y="32760"/>
                </a:cubicBezTo>
                <a:cubicBezTo>
                  <a:pt x="25254" y="32749"/>
                  <a:pt x="25781" y="32661"/>
                  <a:pt x="26315" y="32661"/>
                </a:cubicBezTo>
                <a:cubicBezTo>
                  <a:pt x="26374" y="32661"/>
                  <a:pt x="26433" y="32662"/>
                  <a:pt x="26492" y="32665"/>
                </a:cubicBezTo>
                <a:cubicBezTo>
                  <a:pt x="27087" y="32688"/>
                  <a:pt x="27921" y="32724"/>
                  <a:pt x="28266" y="33165"/>
                </a:cubicBezTo>
                <a:cubicBezTo>
                  <a:pt x="27718" y="32236"/>
                  <a:pt x="26885" y="31319"/>
                  <a:pt x="25706" y="31117"/>
                </a:cubicBezTo>
                <a:cubicBezTo>
                  <a:pt x="25464" y="31080"/>
                  <a:pt x="25217" y="31073"/>
                  <a:pt x="24970" y="31073"/>
                </a:cubicBezTo>
                <a:cubicBezTo>
                  <a:pt x="24832" y="31073"/>
                  <a:pt x="24694" y="31075"/>
                  <a:pt x="24557" y="31075"/>
                </a:cubicBezTo>
                <a:cubicBezTo>
                  <a:pt x="24383" y="31075"/>
                  <a:pt x="24210" y="31072"/>
                  <a:pt x="24039" y="31057"/>
                </a:cubicBezTo>
                <a:cubicBezTo>
                  <a:pt x="22980" y="30962"/>
                  <a:pt x="22134" y="30248"/>
                  <a:pt x="21742" y="29367"/>
                </a:cubicBezTo>
                <a:lnTo>
                  <a:pt x="21742" y="29367"/>
                </a:lnTo>
                <a:cubicBezTo>
                  <a:pt x="22059" y="29435"/>
                  <a:pt x="22387" y="29468"/>
                  <a:pt x="22716" y="29468"/>
                </a:cubicBezTo>
                <a:cubicBezTo>
                  <a:pt x="23644" y="29468"/>
                  <a:pt x="24577" y="29201"/>
                  <a:pt x="25290" y="28700"/>
                </a:cubicBezTo>
                <a:lnTo>
                  <a:pt x="25290" y="28700"/>
                </a:lnTo>
                <a:cubicBezTo>
                  <a:pt x="25119" y="28720"/>
                  <a:pt x="24947" y="28730"/>
                  <a:pt x="24774" y="28730"/>
                </a:cubicBezTo>
                <a:cubicBezTo>
                  <a:pt x="23334" y="28730"/>
                  <a:pt x="21870" y="28040"/>
                  <a:pt x="21051" y="27009"/>
                </a:cubicBezTo>
                <a:cubicBezTo>
                  <a:pt x="21765" y="26771"/>
                  <a:pt x="22384" y="26164"/>
                  <a:pt x="22551" y="25497"/>
                </a:cubicBezTo>
                <a:lnTo>
                  <a:pt x="22551" y="25497"/>
                </a:lnTo>
                <a:cubicBezTo>
                  <a:pt x="22397" y="25560"/>
                  <a:pt x="22231" y="25589"/>
                  <a:pt x="22065" y="25589"/>
                </a:cubicBezTo>
                <a:cubicBezTo>
                  <a:pt x="21542" y="25589"/>
                  <a:pt x="21018" y="25297"/>
                  <a:pt x="20837" y="24854"/>
                </a:cubicBezTo>
                <a:cubicBezTo>
                  <a:pt x="21408" y="24652"/>
                  <a:pt x="21920" y="24330"/>
                  <a:pt x="22396" y="23997"/>
                </a:cubicBezTo>
                <a:cubicBezTo>
                  <a:pt x="21884" y="23782"/>
                  <a:pt x="21325" y="23532"/>
                  <a:pt x="21087" y="23080"/>
                </a:cubicBezTo>
                <a:cubicBezTo>
                  <a:pt x="20944" y="22818"/>
                  <a:pt x="20932" y="22520"/>
                  <a:pt x="20908" y="22235"/>
                </a:cubicBezTo>
                <a:cubicBezTo>
                  <a:pt x="20896" y="21854"/>
                  <a:pt x="20932" y="21437"/>
                  <a:pt x="20896" y="21056"/>
                </a:cubicBezTo>
                <a:lnTo>
                  <a:pt x="20896" y="21056"/>
                </a:lnTo>
                <a:cubicBezTo>
                  <a:pt x="21587" y="21913"/>
                  <a:pt x="22206" y="22782"/>
                  <a:pt x="22789" y="23699"/>
                </a:cubicBezTo>
                <a:cubicBezTo>
                  <a:pt x="23016" y="23425"/>
                  <a:pt x="23158" y="23140"/>
                  <a:pt x="23325" y="22842"/>
                </a:cubicBezTo>
                <a:cubicBezTo>
                  <a:pt x="24504" y="23580"/>
                  <a:pt x="25480" y="24675"/>
                  <a:pt x="26147" y="25807"/>
                </a:cubicBezTo>
                <a:cubicBezTo>
                  <a:pt x="25432" y="25902"/>
                  <a:pt x="24742" y="26033"/>
                  <a:pt x="24039" y="26199"/>
                </a:cubicBezTo>
                <a:cubicBezTo>
                  <a:pt x="23849" y="26235"/>
                  <a:pt x="23635" y="26295"/>
                  <a:pt x="23504" y="26438"/>
                </a:cubicBezTo>
                <a:cubicBezTo>
                  <a:pt x="23218" y="26711"/>
                  <a:pt x="23385" y="27235"/>
                  <a:pt x="23158" y="27521"/>
                </a:cubicBezTo>
                <a:cubicBezTo>
                  <a:pt x="23323" y="27403"/>
                  <a:pt x="23535" y="27342"/>
                  <a:pt x="23746" y="27342"/>
                </a:cubicBezTo>
                <a:cubicBezTo>
                  <a:pt x="23916" y="27342"/>
                  <a:pt x="24086" y="27382"/>
                  <a:pt x="24230" y="27462"/>
                </a:cubicBezTo>
                <a:cubicBezTo>
                  <a:pt x="24456" y="27581"/>
                  <a:pt x="24623" y="27783"/>
                  <a:pt x="24873" y="27866"/>
                </a:cubicBezTo>
                <a:cubicBezTo>
                  <a:pt x="24944" y="27887"/>
                  <a:pt x="25016" y="27897"/>
                  <a:pt x="25088" y="27897"/>
                </a:cubicBezTo>
                <a:cubicBezTo>
                  <a:pt x="25344" y="27897"/>
                  <a:pt x="25603" y="27779"/>
                  <a:pt x="25825" y="27640"/>
                </a:cubicBezTo>
                <a:cubicBezTo>
                  <a:pt x="26111" y="27473"/>
                  <a:pt x="26373" y="27247"/>
                  <a:pt x="26706" y="27211"/>
                </a:cubicBezTo>
                <a:cubicBezTo>
                  <a:pt x="26738" y="27206"/>
                  <a:pt x="26769" y="27203"/>
                  <a:pt x="26800" y="27203"/>
                </a:cubicBezTo>
                <a:cubicBezTo>
                  <a:pt x="27094" y="27203"/>
                  <a:pt x="27392" y="27443"/>
                  <a:pt x="27457" y="27712"/>
                </a:cubicBezTo>
                <a:cubicBezTo>
                  <a:pt x="27576" y="28224"/>
                  <a:pt x="27314" y="28735"/>
                  <a:pt x="27314" y="29259"/>
                </a:cubicBezTo>
                <a:cubicBezTo>
                  <a:pt x="27314" y="29962"/>
                  <a:pt x="27802" y="30605"/>
                  <a:pt x="28254" y="31164"/>
                </a:cubicBezTo>
                <a:cubicBezTo>
                  <a:pt x="28504" y="31045"/>
                  <a:pt x="28588" y="30760"/>
                  <a:pt x="28647" y="30521"/>
                </a:cubicBezTo>
                <a:cubicBezTo>
                  <a:pt x="28826" y="29748"/>
                  <a:pt x="28921" y="28950"/>
                  <a:pt x="28921" y="28164"/>
                </a:cubicBezTo>
                <a:cubicBezTo>
                  <a:pt x="29469" y="28259"/>
                  <a:pt x="29754" y="28783"/>
                  <a:pt x="30135" y="29176"/>
                </a:cubicBezTo>
                <a:cubicBezTo>
                  <a:pt x="30374" y="29414"/>
                  <a:pt x="30695" y="29605"/>
                  <a:pt x="31028" y="29736"/>
                </a:cubicBezTo>
                <a:cubicBezTo>
                  <a:pt x="31183" y="29795"/>
                  <a:pt x="31350" y="29843"/>
                  <a:pt x="31445" y="29926"/>
                </a:cubicBezTo>
                <a:cubicBezTo>
                  <a:pt x="31600" y="30069"/>
                  <a:pt x="31624" y="30259"/>
                  <a:pt x="31648" y="30438"/>
                </a:cubicBezTo>
                <a:cubicBezTo>
                  <a:pt x="31707" y="30795"/>
                  <a:pt x="31743" y="31164"/>
                  <a:pt x="31802" y="31533"/>
                </a:cubicBezTo>
                <a:cubicBezTo>
                  <a:pt x="32255" y="30867"/>
                  <a:pt x="32600" y="30105"/>
                  <a:pt x="32564" y="29319"/>
                </a:cubicBezTo>
                <a:cubicBezTo>
                  <a:pt x="32541" y="28545"/>
                  <a:pt x="32005" y="27938"/>
                  <a:pt x="31195" y="27604"/>
                </a:cubicBezTo>
                <a:cubicBezTo>
                  <a:pt x="31588" y="27223"/>
                  <a:pt x="32124" y="26926"/>
                  <a:pt x="32695" y="26890"/>
                </a:cubicBezTo>
                <a:cubicBezTo>
                  <a:pt x="32717" y="26889"/>
                  <a:pt x="32739" y="26889"/>
                  <a:pt x="32761" y="26889"/>
                </a:cubicBezTo>
                <a:cubicBezTo>
                  <a:pt x="33329" y="26889"/>
                  <a:pt x="33975" y="27182"/>
                  <a:pt x="34124" y="27652"/>
                </a:cubicBezTo>
                <a:cubicBezTo>
                  <a:pt x="33910" y="26390"/>
                  <a:pt x="32636" y="25318"/>
                  <a:pt x="31195" y="25164"/>
                </a:cubicBezTo>
                <a:cubicBezTo>
                  <a:pt x="31124" y="25159"/>
                  <a:pt x="31049" y="25155"/>
                  <a:pt x="30975" y="25155"/>
                </a:cubicBezTo>
                <a:cubicBezTo>
                  <a:pt x="30839" y="25155"/>
                  <a:pt x="30703" y="25169"/>
                  <a:pt x="30588" y="25223"/>
                </a:cubicBezTo>
                <a:cubicBezTo>
                  <a:pt x="30409" y="25306"/>
                  <a:pt x="30290" y="25437"/>
                  <a:pt x="30171" y="25568"/>
                </a:cubicBezTo>
                <a:cubicBezTo>
                  <a:pt x="29921" y="25854"/>
                  <a:pt x="29564" y="26116"/>
                  <a:pt x="29302" y="26402"/>
                </a:cubicBezTo>
                <a:cubicBezTo>
                  <a:pt x="27635" y="25092"/>
                  <a:pt x="26290" y="23401"/>
                  <a:pt x="25254" y="21639"/>
                </a:cubicBezTo>
                <a:cubicBezTo>
                  <a:pt x="25636" y="21519"/>
                  <a:pt x="26038" y="21459"/>
                  <a:pt x="26432" y="21459"/>
                </a:cubicBezTo>
                <a:cubicBezTo>
                  <a:pt x="26468" y="21459"/>
                  <a:pt x="26504" y="21460"/>
                  <a:pt x="26540" y="21461"/>
                </a:cubicBezTo>
                <a:cubicBezTo>
                  <a:pt x="26206" y="20687"/>
                  <a:pt x="25480" y="20080"/>
                  <a:pt x="24694" y="19627"/>
                </a:cubicBezTo>
                <a:cubicBezTo>
                  <a:pt x="23908" y="19175"/>
                  <a:pt x="23039" y="18829"/>
                  <a:pt x="22265" y="18365"/>
                </a:cubicBezTo>
                <a:cubicBezTo>
                  <a:pt x="21825" y="18103"/>
                  <a:pt x="21384" y="17782"/>
                  <a:pt x="21146" y="17365"/>
                </a:cubicBezTo>
                <a:cubicBezTo>
                  <a:pt x="20884" y="16877"/>
                  <a:pt x="20896" y="16317"/>
                  <a:pt x="20908" y="15758"/>
                </a:cubicBezTo>
                <a:cubicBezTo>
                  <a:pt x="20944" y="15020"/>
                  <a:pt x="21087" y="14198"/>
                  <a:pt x="21122" y="13436"/>
                </a:cubicBezTo>
                <a:cubicBezTo>
                  <a:pt x="21706" y="14567"/>
                  <a:pt x="22301" y="15698"/>
                  <a:pt x="23087" y="16734"/>
                </a:cubicBezTo>
                <a:cubicBezTo>
                  <a:pt x="23885" y="17758"/>
                  <a:pt x="24801" y="18544"/>
                  <a:pt x="26075" y="19080"/>
                </a:cubicBezTo>
                <a:cubicBezTo>
                  <a:pt x="25718" y="18198"/>
                  <a:pt x="25421" y="17306"/>
                  <a:pt x="25182" y="16413"/>
                </a:cubicBezTo>
                <a:cubicBezTo>
                  <a:pt x="24897" y="15341"/>
                  <a:pt x="24885" y="14210"/>
                  <a:pt x="25016" y="13103"/>
                </a:cubicBezTo>
                <a:lnTo>
                  <a:pt x="25016" y="13103"/>
                </a:lnTo>
                <a:cubicBezTo>
                  <a:pt x="26123" y="15317"/>
                  <a:pt x="26885" y="17698"/>
                  <a:pt x="28373" y="19734"/>
                </a:cubicBezTo>
                <a:cubicBezTo>
                  <a:pt x="29842" y="21743"/>
                  <a:pt x="32273" y="23486"/>
                  <a:pt x="34991" y="23486"/>
                </a:cubicBezTo>
                <a:cubicBezTo>
                  <a:pt x="35027" y="23486"/>
                  <a:pt x="35064" y="23485"/>
                  <a:pt x="35100" y="23485"/>
                </a:cubicBezTo>
                <a:cubicBezTo>
                  <a:pt x="33148" y="22425"/>
                  <a:pt x="31767" y="20663"/>
                  <a:pt x="31017" y="18758"/>
                </a:cubicBezTo>
                <a:cubicBezTo>
                  <a:pt x="30278" y="16829"/>
                  <a:pt x="30171" y="14793"/>
                  <a:pt x="30231" y="12769"/>
                </a:cubicBezTo>
                <a:lnTo>
                  <a:pt x="30231" y="12769"/>
                </a:lnTo>
                <a:cubicBezTo>
                  <a:pt x="30874" y="14496"/>
                  <a:pt x="31767" y="16210"/>
                  <a:pt x="33195" y="17567"/>
                </a:cubicBezTo>
                <a:cubicBezTo>
                  <a:pt x="34518" y="18802"/>
                  <a:pt x="36115" y="19607"/>
                  <a:pt x="37998" y="19607"/>
                </a:cubicBezTo>
                <a:cubicBezTo>
                  <a:pt x="38149" y="19607"/>
                  <a:pt x="38303" y="19602"/>
                  <a:pt x="38458" y="19591"/>
                </a:cubicBezTo>
                <a:cubicBezTo>
                  <a:pt x="36720" y="18746"/>
                  <a:pt x="35434" y="17258"/>
                  <a:pt x="34660" y="15627"/>
                </a:cubicBezTo>
                <a:cubicBezTo>
                  <a:pt x="33874" y="14007"/>
                  <a:pt x="33624" y="12174"/>
                  <a:pt x="33398" y="10436"/>
                </a:cubicBezTo>
                <a:lnTo>
                  <a:pt x="33398" y="10436"/>
                </a:lnTo>
                <a:cubicBezTo>
                  <a:pt x="34309" y="11188"/>
                  <a:pt x="35503" y="11571"/>
                  <a:pt x="36719" y="11571"/>
                </a:cubicBezTo>
                <a:cubicBezTo>
                  <a:pt x="37234" y="11571"/>
                  <a:pt x="37753" y="11502"/>
                  <a:pt x="38256" y="11364"/>
                </a:cubicBezTo>
                <a:cubicBezTo>
                  <a:pt x="37029" y="11114"/>
                  <a:pt x="36148" y="10197"/>
                  <a:pt x="35541" y="9233"/>
                </a:cubicBezTo>
                <a:cubicBezTo>
                  <a:pt x="34946" y="8257"/>
                  <a:pt x="34648" y="6995"/>
                  <a:pt x="33874" y="6137"/>
                </a:cubicBezTo>
                <a:lnTo>
                  <a:pt x="33874" y="6137"/>
                </a:lnTo>
                <a:cubicBezTo>
                  <a:pt x="34029" y="6209"/>
                  <a:pt x="34207" y="6209"/>
                  <a:pt x="34362" y="6209"/>
                </a:cubicBezTo>
                <a:cubicBezTo>
                  <a:pt x="35422" y="6173"/>
                  <a:pt x="36481" y="6054"/>
                  <a:pt x="37505" y="5816"/>
                </a:cubicBezTo>
                <a:cubicBezTo>
                  <a:pt x="36172" y="5387"/>
                  <a:pt x="34946" y="4387"/>
                  <a:pt x="34422" y="3220"/>
                </a:cubicBezTo>
                <a:cubicBezTo>
                  <a:pt x="35612" y="3018"/>
                  <a:pt x="36470" y="2149"/>
                  <a:pt x="36958" y="1161"/>
                </a:cubicBezTo>
                <a:lnTo>
                  <a:pt x="36958" y="1161"/>
                </a:lnTo>
                <a:cubicBezTo>
                  <a:pt x="36557" y="1434"/>
                  <a:pt x="36060" y="1546"/>
                  <a:pt x="35547" y="1546"/>
                </a:cubicBezTo>
                <a:cubicBezTo>
                  <a:pt x="35055" y="1546"/>
                  <a:pt x="34549" y="1443"/>
                  <a:pt x="34100" y="1280"/>
                </a:cubicBezTo>
                <a:cubicBezTo>
                  <a:pt x="33172" y="958"/>
                  <a:pt x="32338" y="434"/>
                  <a:pt x="31386" y="161"/>
                </a:cubicBezTo>
                <a:cubicBezTo>
                  <a:pt x="31042" y="66"/>
                  <a:pt x="30671" y="12"/>
                  <a:pt x="30306" y="12"/>
                </a:cubicBezTo>
                <a:cubicBezTo>
                  <a:pt x="29658" y="12"/>
                  <a:pt x="29030" y="182"/>
                  <a:pt x="28611" y="601"/>
                </a:cubicBezTo>
                <a:cubicBezTo>
                  <a:pt x="28385" y="815"/>
                  <a:pt x="28230" y="1101"/>
                  <a:pt x="28111" y="1387"/>
                </a:cubicBezTo>
                <a:cubicBezTo>
                  <a:pt x="27611" y="2458"/>
                  <a:pt x="27397" y="3518"/>
                  <a:pt x="27552" y="4661"/>
                </a:cubicBezTo>
                <a:lnTo>
                  <a:pt x="27730" y="3899"/>
                </a:lnTo>
                <a:cubicBezTo>
                  <a:pt x="27802" y="3601"/>
                  <a:pt x="27897" y="3280"/>
                  <a:pt x="28171" y="3101"/>
                </a:cubicBezTo>
                <a:cubicBezTo>
                  <a:pt x="28308" y="3016"/>
                  <a:pt x="28466" y="2982"/>
                  <a:pt x="28630" y="2982"/>
                </a:cubicBezTo>
                <a:cubicBezTo>
                  <a:pt x="28878" y="2982"/>
                  <a:pt x="29139" y="3061"/>
                  <a:pt x="29362" y="3161"/>
                </a:cubicBezTo>
                <a:cubicBezTo>
                  <a:pt x="29814" y="3363"/>
                  <a:pt x="30243" y="3744"/>
                  <a:pt x="30171" y="4173"/>
                </a:cubicBezTo>
                <a:cubicBezTo>
                  <a:pt x="30124" y="4411"/>
                  <a:pt x="29957" y="4602"/>
                  <a:pt x="29778" y="4780"/>
                </a:cubicBezTo>
                <a:cubicBezTo>
                  <a:pt x="29528" y="5030"/>
                  <a:pt x="29326" y="5256"/>
                  <a:pt x="29052" y="5483"/>
                </a:cubicBezTo>
                <a:cubicBezTo>
                  <a:pt x="29159" y="5473"/>
                  <a:pt x="29269" y="5466"/>
                  <a:pt x="29378" y="5466"/>
                </a:cubicBezTo>
                <a:cubicBezTo>
                  <a:pt x="29680" y="5466"/>
                  <a:pt x="29973" y="5520"/>
                  <a:pt x="30183" y="5721"/>
                </a:cubicBezTo>
                <a:cubicBezTo>
                  <a:pt x="30457" y="5971"/>
                  <a:pt x="30421" y="6387"/>
                  <a:pt x="30219" y="6685"/>
                </a:cubicBezTo>
                <a:cubicBezTo>
                  <a:pt x="30004" y="6983"/>
                  <a:pt x="29683" y="7197"/>
                  <a:pt x="29350" y="7388"/>
                </a:cubicBezTo>
                <a:cubicBezTo>
                  <a:pt x="28635" y="7816"/>
                  <a:pt x="27897" y="8245"/>
                  <a:pt x="27076" y="8519"/>
                </a:cubicBezTo>
                <a:cubicBezTo>
                  <a:pt x="26610" y="8667"/>
                  <a:pt x="26064" y="8754"/>
                  <a:pt x="25528" y="8754"/>
                </a:cubicBezTo>
                <a:cubicBezTo>
                  <a:pt x="25119" y="8754"/>
                  <a:pt x="24717" y="8704"/>
                  <a:pt x="24361" y="8590"/>
                </a:cubicBezTo>
                <a:cubicBezTo>
                  <a:pt x="24147" y="9138"/>
                  <a:pt x="23575" y="9566"/>
                  <a:pt x="22968" y="9793"/>
                </a:cubicBezTo>
                <a:cubicBezTo>
                  <a:pt x="22658" y="9912"/>
                  <a:pt x="22337" y="9971"/>
                  <a:pt x="22003" y="10019"/>
                </a:cubicBezTo>
                <a:cubicBezTo>
                  <a:pt x="21730" y="9781"/>
                  <a:pt x="21515" y="9495"/>
                  <a:pt x="21349" y="9197"/>
                </a:cubicBezTo>
                <a:lnTo>
                  <a:pt x="21349" y="9197"/>
                </a:lnTo>
                <a:cubicBezTo>
                  <a:pt x="21650" y="9286"/>
                  <a:pt x="21960" y="9332"/>
                  <a:pt x="22270" y="9332"/>
                </a:cubicBezTo>
                <a:cubicBezTo>
                  <a:pt x="22499" y="9332"/>
                  <a:pt x="22729" y="9307"/>
                  <a:pt x="22956" y="9257"/>
                </a:cubicBezTo>
                <a:cubicBezTo>
                  <a:pt x="22468" y="9090"/>
                  <a:pt x="22039" y="8602"/>
                  <a:pt x="21873" y="8173"/>
                </a:cubicBezTo>
                <a:lnTo>
                  <a:pt x="21873" y="8173"/>
                </a:lnTo>
                <a:cubicBezTo>
                  <a:pt x="22019" y="8257"/>
                  <a:pt x="22223" y="8292"/>
                  <a:pt x="22421" y="8292"/>
                </a:cubicBezTo>
                <a:cubicBezTo>
                  <a:pt x="22562" y="8292"/>
                  <a:pt x="22700" y="8274"/>
                  <a:pt x="22813" y="8245"/>
                </a:cubicBezTo>
                <a:cubicBezTo>
                  <a:pt x="22206" y="7900"/>
                  <a:pt x="21765" y="7328"/>
                  <a:pt x="21658" y="6697"/>
                </a:cubicBezTo>
                <a:lnTo>
                  <a:pt x="21658" y="6697"/>
                </a:lnTo>
                <a:cubicBezTo>
                  <a:pt x="21884" y="6828"/>
                  <a:pt x="22182" y="6923"/>
                  <a:pt x="22468" y="6971"/>
                </a:cubicBezTo>
                <a:cubicBezTo>
                  <a:pt x="22123" y="6578"/>
                  <a:pt x="21968" y="6054"/>
                  <a:pt x="22051" y="5566"/>
                </a:cubicBezTo>
                <a:cubicBezTo>
                  <a:pt x="22504" y="5381"/>
                  <a:pt x="22691" y="5340"/>
                  <a:pt x="22892" y="5340"/>
                </a:cubicBezTo>
                <a:cubicBezTo>
                  <a:pt x="23057" y="5340"/>
                  <a:pt x="23232" y="5368"/>
                  <a:pt x="23571" y="5368"/>
                </a:cubicBezTo>
                <a:cubicBezTo>
                  <a:pt x="23644" y="5368"/>
                  <a:pt x="23724" y="5367"/>
                  <a:pt x="23813" y="5364"/>
                </a:cubicBezTo>
                <a:lnTo>
                  <a:pt x="23908" y="5244"/>
                </a:lnTo>
                <a:cubicBezTo>
                  <a:pt x="23075" y="4685"/>
                  <a:pt x="23146" y="4375"/>
                  <a:pt x="22111" y="4363"/>
                </a:cubicBezTo>
                <a:cubicBezTo>
                  <a:pt x="22027" y="3197"/>
                  <a:pt x="21122" y="2125"/>
                  <a:pt x="19908" y="1732"/>
                </a:cubicBezTo>
                <a:cubicBezTo>
                  <a:pt x="19543" y="1613"/>
                  <a:pt x="19157" y="1556"/>
                  <a:pt x="18771" y="1556"/>
                </a:cubicBezTo>
                <a:cubicBezTo>
                  <a:pt x="17849" y="1556"/>
                  <a:pt x="16926" y="1883"/>
                  <a:pt x="16288" y="2470"/>
                </a:cubicBezTo>
                <a:cubicBezTo>
                  <a:pt x="15979" y="2768"/>
                  <a:pt x="15681" y="3137"/>
                  <a:pt x="15229" y="3244"/>
                </a:cubicBezTo>
                <a:cubicBezTo>
                  <a:pt x="15586" y="3482"/>
                  <a:pt x="16169" y="3613"/>
                  <a:pt x="16610" y="3613"/>
                </a:cubicBezTo>
                <a:cubicBezTo>
                  <a:pt x="16098" y="3887"/>
                  <a:pt x="15872" y="4435"/>
                  <a:pt x="15622" y="4911"/>
                </a:cubicBezTo>
                <a:cubicBezTo>
                  <a:pt x="15360" y="5399"/>
                  <a:pt x="14967" y="5911"/>
                  <a:pt x="14372" y="5971"/>
                </a:cubicBezTo>
                <a:cubicBezTo>
                  <a:pt x="14616" y="6062"/>
                  <a:pt x="14886" y="6107"/>
                  <a:pt x="15156" y="6107"/>
                </a:cubicBezTo>
                <a:cubicBezTo>
                  <a:pt x="15558" y="6107"/>
                  <a:pt x="15961" y="6008"/>
                  <a:pt x="16288" y="5816"/>
                </a:cubicBezTo>
                <a:lnTo>
                  <a:pt x="16288" y="5816"/>
                </a:lnTo>
                <a:cubicBezTo>
                  <a:pt x="16431" y="6768"/>
                  <a:pt x="15729" y="7757"/>
                  <a:pt x="14705" y="8066"/>
                </a:cubicBezTo>
                <a:cubicBezTo>
                  <a:pt x="15130" y="8252"/>
                  <a:pt x="15601" y="8353"/>
                  <a:pt x="16070" y="8353"/>
                </a:cubicBezTo>
                <a:cubicBezTo>
                  <a:pt x="16231" y="8353"/>
                  <a:pt x="16392" y="8341"/>
                  <a:pt x="16550" y="8316"/>
                </a:cubicBezTo>
                <a:lnTo>
                  <a:pt x="16550" y="8316"/>
                </a:lnTo>
                <a:cubicBezTo>
                  <a:pt x="16348" y="8912"/>
                  <a:pt x="16003" y="9376"/>
                  <a:pt x="15526" y="9805"/>
                </a:cubicBezTo>
                <a:cubicBezTo>
                  <a:pt x="15515" y="9805"/>
                  <a:pt x="15515" y="9805"/>
                  <a:pt x="15491" y="9793"/>
                </a:cubicBezTo>
                <a:cubicBezTo>
                  <a:pt x="14872" y="9566"/>
                  <a:pt x="14324" y="9138"/>
                  <a:pt x="14098" y="8590"/>
                </a:cubicBezTo>
                <a:cubicBezTo>
                  <a:pt x="13739" y="8699"/>
                  <a:pt x="13332" y="8750"/>
                  <a:pt x="12920" y="8750"/>
                </a:cubicBezTo>
                <a:cubicBezTo>
                  <a:pt x="12388" y="8750"/>
                  <a:pt x="11846" y="8666"/>
                  <a:pt x="11383" y="8519"/>
                </a:cubicBezTo>
                <a:cubicBezTo>
                  <a:pt x="10573" y="8245"/>
                  <a:pt x="9835" y="7816"/>
                  <a:pt x="9109" y="7388"/>
                </a:cubicBezTo>
                <a:cubicBezTo>
                  <a:pt x="8788" y="7185"/>
                  <a:pt x="8442" y="6983"/>
                  <a:pt x="8252" y="6685"/>
                </a:cubicBezTo>
                <a:cubicBezTo>
                  <a:pt x="8061" y="6387"/>
                  <a:pt x="8014" y="5971"/>
                  <a:pt x="8276" y="5721"/>
                </a:cubicBezTo>
                <a:cubicBezTo>
                  <a:pt x="8482" y="5523"/>
                  <a:pt x="8790" y="5468"/>
                  <a:pt x="9102" y="5468"/>
                </a:cubicBezTo>
                <a:cubicBezTo>
                  <a:pt x="9204" y="5468"/>
                  <a:pt x="9307" y="5474"/>
                  <a:pt x="9407" y="5483"/>
                </a:cubicBezTo>
                <a:cubicBezTo>
                  <a:pt x="9133" y="5256"/>
                  <a:pt x="8919" y="5030"/>
                  <a:pt x="8680" y="4780"/>
                </a:cubicBezTo>
                <a:cubicBezTo>
                  <a:pt x="8502" y="4602"/>
                  <a:pt x="8323" y="4411"/>
                  <a:pt x="8299" y="4173"/>
                </a:cubicBezTo>
                <a:cubicBezTo>
                  <a:pt x="8216" y="3732"/>
                  <a:pt x="8657" y="3351"/>
                  <a:pt x="9097" y="3161"/>
                </a:cubicBezTo>
                <a:cubicBezTo>
                  <a:pt x="9317" y="3054"/>
                  <a:pt x="9576" y="2973"/>
                  <a:pt x="9822" y="2973"/>
                </a:cubicBezTo>
                <a:cubicBezTo>
                  <a:pt x="9988" y="2973"/>
                  <a:pt x="10149" y="3010"/>
                  <a:pt x="10288" y="3101"/>
                </a:cubicBezTo>
                <a:cubicBezTo>
                  <a:pt x="10573" y="3280"/>
                  <a:pt x="10657" y="3601"/>
                  <a:pt x="10740" y="3899"/>
                </a:cubicBezTo>
                <a:lnTo>
                  <a:pt x="10919" y="4661"/>
                </a:lnTo>
                <a:cubicBezTo>
                  <a:pt x="11062" y="3518"/>
                  <a:pt x="10859" y="2458"/>
                  <a:pt x="10347" y="1387"/>
                </a:cubicBezTo>
                <a:cubicBezTo>
                  <a:pt x="10216" y="1101"/>
                  <a:pt x="10085" y="839"/>
                  <a:pt x="9859" y="601"/>
                </a:cubicBezTo>
                <a:cubicBezTo>
                  <a:pt x="9446" y="173"/>
                  <a:pt x="8824" y="1"/>
                  <a:pt x="818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30"/>
          <p:cNvGrpSpPr/>
          <p:nvPr/>
        </p:nvGrpSpPr>
        <p:grpSpPr>
          <a:xfrm>
            <a:off x="1838590" y="1095478"/>
            <a:ext cx="2227693" cy="2438886"/>
            <a:chOff x="4244275" y="1590200"/>
            <a:chExt cx="1252850" cy="1371625"/>
          </a:xfrm>
        </p:grpSpPr>
        <p:sp>
          <p:nvSpPr>
            <p:cNvPr id="262" name="Google Shape;262;p30"/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4015292" y="1263264"/>
            <a:ext cx="379006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75" name="Google Shape;275;p30"/>
          <p:cNvSpPr txBox="1">
            <a:spLocks noGrp="1"/>
          </p:cNvSpPr>
          <p:nvPr>
            <p:ph type="title" idx="2"/>
          </p:nvPr>
        </p:nvSpPr>
        <p:spPr>
          <a:xfrm>
            <a:off x="2395556" y="1839116"/>
            <a:ext cx="10176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7" name="Google Shape;277;p30"/>
          <p:cNvSpPr/>
          <p:nvPr/>
        </p:nvSpPr>
        <p:spPr>
          <a:xfrm>
            <a:off x="2645981" y="186552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285;p31">
            <a:extLst>
              <a:ext uri="{FF2B5EF4-FFF2-40B4-BE49-F238E27FC236}">
                <a16:creationId xmlns:a16="http://schemas.microsoft.com/office/drawing/2014/main" id="{05A4E60B-E321-F844-F183-D618C10C10C3}"/>
              </a:ext>
            </a:extLst>
          </p:cNvPr>
          <p:cNvGrpSpPr/>
          <p:nvPr/>
        </p:nvGrpSpPr>
        <p:grpSpPr>
          <a:xfrm rot="-1693236">
            <a:off x="-3131375" y="5899128"/>
            <a:ext cx="5340618" cy="5190001"/>
            <a:chOff x="407871" y="858661"/>
            <a:chExt cx="3252065" cy="3484791"/>
          </a:xfrm>
        </p:grpSpPr>
        <p:sp>
          <p:nvSpPr>
            <p:cNvPr id="8" name="Google Shape;286;p31">
              <a:extLst>
                <a:ext uri="{FF2B5EF4-FFF2-40B4-BE49-F238E27FC236}">
                  <a16:creationId xmlns:a16="http://schemas.microsoft.com/office/drawing/2014/main" id="{019E3939-F989-E8C6-C80B-405A9E7BC66A}"/>
                </a:ext>
              </a:extLst>
            </p:cNvPr>
            <p:cNvSpPr/>
            <p:nvPr/>
          </p:nvSpPr>
          <p:spPr>
            <a:xfrm rot="915899">
              <a:off x="745342" y="1146602"/>
              <a:ext cx="2577122" cy="2908908"/>
            </a:xfrm>
            <a:custGeom>
              <a:avLst/>
              <a:gdLst/>
              <a:ahLst/>
              <a:cxnLst/>
              <a:rect l="l" t="t" r="r" b="b"/>
              <a:pathLst>
                <a:path w="53269" h="60127" extrusionOk="0">
                  <a:moveTo>
                    <a:pt x="7680" y="1"/>
                  </a:moveTo>
                  <a:lnTo>
                    <a:pt x="0" y="7680"/>
                  </a:lnTo>
                  <a:lnTo>
                    <a:pt x="5322" y="13014"/>
                  </a:lnTo>
                  <a:lnTo>
                    <a:pt x="5322" y="17634"/>
                  </a:lnTo>
                  <a:lnTo>
                    <a:pt x="5060" y="17443"/>
                  </a:lnTo>
                  <a:lnTo>
                    <a:pt x="4870" y="21491"/>
                  </a:lnTo>
                  <a:cubicBezTo>
                    <a:pt x="4834" y="22075"/>
                    <a:pt x="4977" y="22670"/>
                    <a:pt x="5310" y="23396"/>
                  </a:cubicBezTo>
                  <a:lnTo>
                    <a:pt x="5310" y="27182"/>
                  </a:lnTo>
                  <a:lnTo>
                    <a:pt x="2477" y="28683"/>
                  </a:lnTo>
                  <a:lnTo>
                    <a:pt x="4953" y="30433"/>
                  </a:lnTo>
                  <a:cubicBezTo>
                    <a:pt x="3822" y="31242"/>
                    <a:pt x="2774" y="32159"/>
                    <a:pt x="1798" y="33207"/>
                  </a:cubicBezTo>
                  <a:lnTo>
                    <a:pt x="1203" y="33850"/>
                  </a:lnTo>
                  <a:lnTo>
                    <a:pt x="1203" y="43399"/>
                  </a:lnTo>
                  <a:lnTo>
                    <a:pt x="2369" y="44042"/>
                  </a:lnTo>
                  <a:cubicBezTo>
                    <a:pt x="4167" y="45018"/>
                    <a:pt x="6060" y="45756"/>
                    <a:pt x="8025" y="46209"/>
                  </a:cubicBezTo>
                  <a:cubicBezTo>
                    <a:pt x="8454" y="46792"/>
                    <a:pt x="8930" y="47328"/>
                    <a:pt x="9442" y="47840"/>
                  </a:cubicBezTo>
                  <a:lnTo>
                    <a:pt x="7311" y="50590"/>
                  </a:lnTo>
                  <a:lnTo>
                    <a:pt x="12514" y="51245"/>
                  </a:lnTo>
                  <a:cubicBezTo>
                    <a:pt x="11240" y="54769"/>
                    <a:pt x="11609" y="55829"/>
                    <a:pt x="11775" y="56269"/>
                  </a:cubicBezTo>
                  <a:lnTo>
                    <a:pt x="13168" y="60127"/>
                  </a:lnTo>
                  <a:lnTo>
                    <a:pt x="15657" y="56912"/>
                  </a:lnTo>
                  <a:cubicBezTo>
                    <a:pt x="16859" y="55353"/>
                    <a:pt x="18276" y="54174"/>
                    <a:pt x="19943" y="53293"/>
                  </a:cubicBezTo>
                  <a:cubicBezTo>
                    <a:pt x="21550" y="54079"/>
                    <a:pt x="23051" y="54960"/>
                    <a:pt x="24432" y="55912"/>
                  </a:cubicBezTo>
                  <a:lnTo>
                    <a:pt x="26099" y="57055"/>
                  </a:lnTo>
                  <a:lnTo>
                    <a:pt x="27813" y="55900"/>
                  </a:lnTo>
                  <a:cubicBezTo>
                    <a:pt x="30659" y="53983"/>
                    <a:pt x="33981" y="52352"/>
                    <a:pt x="37672" y="51078"/>
                  </a:cubicBezTo>
                  <a:cubicBezTo>
                    <a:pt x="38029" y="50947"/>
                    <a:pt x="38398" y="50804"/>
                    <a:pt x="38755" y="50650"/>
                  </a:cubicBezTo>
                  <a:cubicBezTo>
                    <a:pt x="42708" y="50185"/>
                    <a:pt x="47530" y="49054"/>
                    <a:pt x="51459" y="45006"/>
                  </a:cubicBezTo>
                  <a:lnTo>
                    <a:pt x="53269" y="46125"/>
                  </a:lnTo>
                  <a:lnTo>
                    <a:pt x="53269" y="33409"/>
                  </a:lnTo>
                  <a:lnTo>
                    <a:pt x="52102" y="32778"/>
                  </a:lnTo>
                  <a:cubicBezTo>
                    <a:pt x="51399" y="32385"/>
                    <a:pt x="50685" y="32040"/>
                    <a:pt x="49971" y="31742"/>
                  </a:cubicBezTo>
                  <a:lnTo>
                    <a:pt x="50423" y="22503"/>
                  </a:lnTo>
                  <a:lnTo>
                    <a:pt x="49423" y="21789"/>
                  </a:lnTo>
                  <a:cubicBezTo>
                    <a:pt x="48590" y="21205"/>
                    <a:pt x="47732" y="20694"/>
                    <a:pt x="46839" y="20253"/>
                  </a:cubicBezTo>
                  <a:lnTo>
                    <a:pt x="46839" y="13026"/>
                  </a:lnTo>
                  <a:lnTo>
                    <a:pt x="52173" y="7680"/>
                  </a:lnTo>
                  <a:lnTo>
                    <a:pt x="44494" y="1"/>
                  </a:lnTo>
                  <a:lnTo>
                    <a:pt x="42922" y="1584"/>
                  </a:lnTo>
                  <a:cubicBezTo>
                    <a:pt x="40922" y="3572"/>
                    <a:pt x="38279" y="4680"/>
                    <a:pt x="35445" y="4680"/>
                  </a:cubicBezTo>
                  <a:lnTo>
                    <a:pt x="33040" y="4680"/>
                  </a:lnTo>
                  <a:cubicBezTo>
                    <a:pt x="32207" y="4680"/>
                    <a:pt x="31516" y="3989"/>
                    <a:pt x="31516" y="3156"/>
                  </a:cubicBezTo>
                  <a:lnTo>
                    <a:pt x="31516" y="917"/>
                  </a:lnTo>
                  <a:lnTo>
                    <a:pt x="20657" y="917"/>
                  </a:lnTo>
                  <a:lnTo>
                    <a:pt x="20657" y="3156"/>
                  </a:lnTo>
                  <a:cubicBezTo>
                    <a:pt x="20657" y="3989"/>
                    <a:pt x="19967" y="4680"/>
                    <a:pt x="19133" y="4680"/>
                  </a:cubicBezTo>
                  <a:lnTo>
                    <a:pt x="16717" y="4680"/>
                  </a:lnTo>
                  <a:cubicBezTo>
                    <a:pt x="13895" y="4680"/>
                    <a:pt x="11252" y="3572"/>
                    <a:pt x="9251" y="1584"/>
                  </a:cubicBezTo>
                  <a:lnTo>
                    <a:pt x="7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7;p31">
              <a:extLst>
                <a:ext uri="{FF2B5EF4-FFF2-40B4-BE49-F238E27FC236}">
                  <a16:creationId xmlns:a16="http://schemas.microsoft.com/office/drawing/2014/main" id="{581B85F6-D959-EE45-CA8F-3229D76FCCAF}"/>
                </a:ext>
              </a:extLst>
            </p:cNvPr>
            <p:cNvSpPr/>
            <p:nvPr/>
          </p:nvSpPr>
          <p:spPr>
            <a:xfrm rot="915899">
              <a:off x="886525" y="2218090"/>
              <a:ext cx="2144562" cy="941850"/>
            </a:xfrm>
            <a:custGeom>
              <a:avLst/>
              <a:gdLst/>
              <a:ahLst/>
              <a:cxnLst/>
              <a:rect l="l" t="t" r="r" b="b"/>
              <a:pathLst>
                <a:path w="44328" h="19468" extrusionOk="0">
                  <a:moveTo>
                    <a:pt x="42328" y="0"/>
                  </a:moveTo>
                  <a:cubicBezTo>
                    <a:pt x="37090" y="5637"/>
                    <a:pt x="30297" y="6125"/>
                    <a:pt x="23355" y="6125"/>
                  </a:cubicBezTo>
                  <a:cubicBezTo>
                    <a:pt x="21900" y="6125"/>
                    <a:pt x="20438" y="6103"/>
                    <a:pt x="18983" y="6103"/>
                  </a:cubicBezTo>
                  <a:cubicBezTo>
                    <a:pt x="12040" y="6103"/>
                    <a:pt x="5244" y="6592"/>
                    <a:pt x="1" y="12228"/>
                  </a:cubicBezTo>
                  <a:cubicBezTo>
                    <a:pt x="692" y="14597"/>
                    <a:pt x="1608" y="17110"/>
                    <a:pt x="2311" y="19467"/>
                  </a:cubicBezTo>
                  <a:cubicBezTo>
                    <a:pt x="10186" y="12656"/>
                    <a:pt x="18388" y="12141"/>
                    <a:pt x="25852" y="12141"/>
                  </a:cubicBezTo>
                  <a:cubicBezTo>
                    <a:pt x="27180" y="12141"/>
                    <a:pt x="28485" y="12157"/>
                    <a:pt x="29761" y="12157"/>
                  </a:cubicBezTo>
                  <a:cubicBezTo>
                    <a:pt x="35349" y="12157"/>
                    <a:pt x="40373" y="11844"/>
                    <a:pt x="44328" y="8478"/>
                  </a:cubicBezTo>
                  <a:cubicBezTo>
                    <a:pt x="43625" y="6132"/>
                    <a:pt x="43018" y="2346"/>
                    <a:pt x="42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8;p31">
              <a:extLst>
                <a:ext uri="{FF2B5EF4-FFF2-40B4-BE49-F238E27FC236}">
                  <a16:creationId xmlns:a16="http://schemas.microsoft.com/office/drawing/2014/main" id="{240CF2C7-1EC8-3878-A050-1D53527B0B57}"/>
                </a:ext>
              </a:extLst>
            </p:cNvPr>
            <p:cNvSpPr/>
            <p:nvPr/>
          </p:nvSpPr>
          <p:spPr>
            <a:xfrm rot="915899">
              <a:off x="1095876" y="2892650"/>
              <a:ext cx="1913018" cy="972378"/>
            </a:xfrm>
            <a:custGeom>
              <a:avLst/>
              <a:gdLst/>
              <a:ahLst/>
              <a:cxnLst/>
              <a:rect l="l" t="t" r="r" b="b"/>
              <a:pathLst>
                <a:path w="39542" h="20099" extrusionOk="0">
                  <a:moveTo>
                    <a:pt x="37125" y="1"/>
                  </a:moveTo>
                  <a:cubicBezTo>
                    <a:pt x="27588" y="12323"/>
                    <a:pt x="9538" y="1120"/>
                    <a:pt x="1" y="13443"/>
                  </a:cubicBezTo>
                  <a:lnTo>
                    <a:pt x="4228" y="13967"/>
                  </a:lnTo>
                  <a:cubicBezTo>
                    <a:pt x="4239" y="13978"/>
                    <a:pt x="2001" y="18943"/>
                    <a:pt x="2406" y="20098"/>
                  </a:cubicBezTo>
                  <a:cubicBezTo>
                    <a:pt x="11943" y="7775"/>
                    <a:pt x="30005" y="18979"/>
                    <a:pt x="39542" y="6656"/>
                  </a:cubicBezTo>
                  <a:lnTo>
                    <a:pt x="371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9;p31">
              <a:extLst>
                <a:ext uri="{FF2B5EF4-FFF2-40B4-BE49-F238E27FC236}">
                  <a16:creationId xmlns:a16="http://schemas.microsoft.com/office/drawing/2014/main" id="{709DB40D-39A1-4565-D932-3E01679C8448}"/>
                </a:ext>
              </a:extLst>
            </p:cNvPr>
            <p:cNvSpPr/>
            <p:nvPr/>
          </p:nvSpPr>
          <p:spPr>
            <a:xfrm rot="915899">
              <a:off x="915890" y="1294629"/>
              <a:ext cx="2219453" cy="2474606"/>
            </a:xfrm>
            <a:custGeom>
              <a:avLst/>
              <a:gdLst/>
              <a:ahLst/>
              <a:cxnLst/>
              <a:rect l="l" t="t" r="r" b="b"/>
              <a:pathLst>
                <a:path w="45876" h="51150" extrusionOk="0">
                  <a:moveTo>
                    <a:pt x="4525" y="1"/>
                  </a:moveTo>
                  <a:lnTo>
                    <a:pt x="0" y="4525"/>
                  </a:lnTo>
                  <a:lnTo>
                    <a:pt x="4394" y="8918"/>
                  </a:lnTo>
                  <a:lnTo>
                    <a:pt x="4394" y="21527"/>
                  </a:lnTo>
                  <a:lnTo>
                    <a:pt x="4382" y="21527"/>
                  </a:lnTo>
                  <a:lnTo>
                    <a:pt x="4382" y="34826"/>
                  </a:lnTo>
                  <a:cubicBezTo>
                    <a:pt x="4382" y="39887"/>
                    <a:pt x="7620" y="44185"/>
                    <a:pt x="12157" y="45768"/>
                  </a:cubicBezTo>
                  <a:cubicBezTo>
                    <a:pt x="15812" y="47030"/>
                    <a:pt x="19312" y="48697"/>
                    <a:pt x="22503" y="50864"/>
                  </a:cubicBezTo>
                  <a:lnTo>
                    <a:pt x="22920" y="51150"/>
                  </a:lnTo>
                  <a:lnTo>
                    <a:pt x="23360" y="50840"/>
                  </a:lnTo>
                  <a:cubicBezTo>
                    <a:pt x="26563" y="48685"/>
                    <a:pt x="30075" y="47030"/>
                    <a:pt x="33743" y="45744"/>
                  </a:cubicBezTo>
                  <a:cubicBezTo>
                    <a:pt x="38231" y="44185"/>
                    <a:pt x="41470" y="39910"/>
                    <a:pt x="41470" y="34886"/>
                  </a:cubicBezTo>
                  <a:lnTo>
                    <a:pt x="41470" y="29373"/>
                  </a:lnTo>
                  <a:lnTo>
                    <a:pt x="41422" y="29373"/>
                  </a:lnTo>
                  <a:lnTo>
                    <a:pt x="41422" y="8942"/>
                  </a:lnTo>
                  <a:lnTo>
                    <a:pt x="41446" y="8942"/>
                  </a:lnTo>
                  <a:lnTo>
                    <a:pt x="45875" y="4525"/>
                  </a:lnTo>
                  <a:lnTo>
                    <a:pt x="41351" y="1"/>
                  </a:lnTo>
                  <a:cubicBezTo>
                    <a:pt x="38946" y="2394"/>
                    <a:pt x="35695" y="3751"/>
                    <a:pt x="32302" y="3751"/>
                  </a:cubicBezTo>
                  <a:lnTo>
                    <a:pt x="29885" y="3751"/>
                  </a:lnTo>
                  <a:cubicBezTo>
                    <a:pt x="27813" y="3751"/>
                    <a:pt x="26135" y="2072"/>
                    <a:pt x="26135" y="1"/>
                  </a:cubicBezTo>
                  <a:lnTo>
                    <a:pt x="19741" y="1"/>
                  </a:lnTo>
                  <a:cubicBezTo>
                    <a:pt x="19741" y="2072"/>
                    <a:pt x="18050" y="3751"/>
                    <a:pt x="15990" y="3751"/>
                  </a:cubicBezTo>
                  <a:lnTo>
                    <a:pt x="13573" y="3751"/>
                  </a:lnTo>
                  <a:cubicBezTo>
                    <a:pt x="10180" y="3751"/>
                    <a:pt x="6918" y="2418"/>
                    <a:pt x="4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0;p31">
              <a:extLst>
                <a:ext uri="{FF2B5EF4-FFF2-40B4-BE49-F238E27FC236}">
                  <a16:creationId xmlns:a16="http://schemas.microsoft.com/office/drawing/2014/main" id="{1E9F029E-BEE9-4199-724C-ECADA7A26934}"/>
                </a:ext>
              </a:extLst>
            </p:cNvPr>
            <p:cNvSpPr/>
            <p:nvPr/>
          </p:nvSpPr>
          <p:spPr>
            <a:xfrm rot="915899">
              <a:off x="1004861" y="1346643"/>
              <a:ext cx="2048916" cy="2356512"/>
            </a:xfrm>
            <a:custGeom>
              <a:avLst/>
              <a:gdLst/>
              <a:ahLst/>
              <a:cxnLst/>
              <a:rect l="l" t="t" r="r" b="b"/>
              <a:pathLst>
                <a:path w="42351" h="48709" extrusionOk="0">
                  <a:moveTo>
                    <a:pt x="22348" y="1465"/>
                  </a:moveTo>
                  <a:cubicBezTo>
                    <a:pt x="23336" y="3739"/>
                    <a:pt x="25587" y="5227"/>
                    <a:pt x="28087" y="5227"/>
                  </a:cubicBezTo>
                  <a:lnTo>
                    <a:pt x="30504" y="5227"/>
                  </a:lnTo>
                  <a:cubicBezTo>
                    <a:pt x="33742" y="5227"/>
                    <a:pt x="36814" y="4239"/>
                    <a:pt x="39398" y="2382"/>
                  </a:cubicBezTo>
                  <a:lnTo>
                    <a:pt x="40505" y="3477"/>
                  </a:lnTo>
                  <a:lnTo>
                    <a:pt x="37350" y="6632"/>
                  </a:lnTo>
                  <a:cubicBezTo>
                    <a:pt x="37195" y="6775"/>
                    <a:pt x="37124" y="6965"/>
                    <a:pt x="37124" y="7156"/>
                  </a:cubicBezTo>
                  <a:lnTo>
                    <a:pt x="37124" y="30135"/>
                  </a:lnTo>
                  <a:cubicBezTo>
                    <a:pt x="37124" y="30230"/>
                    <a:pt x="37136" y="30314"/>
                    <a:pt x="37171" y="30385"/>
                  </a:cubicBezTo>
                  <a:lnTo>
                    <a:pt x="37171" y="33862"/>
                  </a:lnTo>
                  <a:cubicBezTo>
                    <a:pt x="37171" y="37684"/>
                    <a:pt x="34743" y="41089"/>
                    <a:pt x="31135" y="42339"/>
                  </a:cubicBezTo>
                  <a:cubicBezTo>
                    <a:pt x="27468" y="43625"/>
                    <a:pt x="24098" y="45208"/>
                    <a:pt x="21158" y="47089"/>
                  </a:cubicBezTo>
                  <a:cubicBezTo>
                    <a:pt x="18217" y="45208"/>
                    <a:pt x="14871" y="43601"/>
                    <a:pt x="11216" y="42339"/>
                  </a:cubicBezTo>
                  <a:cubicBezTo>
                    <a:pt x="7561" y="41077"/>
                    <a:pt x="5120" y="37636"/>
                    <a:pt x="5120" y="33778"/>
                  </a:cubicBezTo>
                  <a:lnTo>
                    <a:pt x="5120" y="22265"/>
                  </a:lnTo>
                  <a:lnTo>
                    <a:pt x="5144" y="20479"/>
                  </a:lnTo>
                  <a:lnTo>
                    <a:pt x="5144" y="7132"/>
                  </a:lnTo>
                  <a:cubicBezTo>
                    <a:pt x="5144" y="6930"/>
                    <a:pt x="5048" y="6739"/>
                    <a:pt x="4917" y="6608"/>
                  </a:cubicBezTo>
                  <a:lnTo>
                    <a:pt x="1786" y="3477"/>
                  </a:lnTo>
                  <a:lnTo>
                    <a:pt x="2858" y="2382"/>
                  </a:lnTo>
                  <a:cubicBezTo>
                    <a:pt x="5465" y="4239"/>
                    <a:pt x="8513" y="5227"/>
                    <a:pt x="11764" y="5227"/>
                  </a:cubicBezTo>
                  <a:lnTo>
                    <a:pt x="14192" y="5227"/>
                  </a:lnTo>
                  <a:cubicBezTo>
                    <a:pt x="16693" y="5227"/>
                    <a:pt x="18931" y="3739"/>
                    <a:pt x="19931" y="1465"/>
                  </a:cubicBezTo>
                  <a:close/>
                  <a:moveTo>
                    <a:pt x="19443" y="0"/>
                  </a:moveTo>
                  <a:cubicBezTo>
                    <a:pt x="19133" y="0"/>
                    <a:pt x="18848" y="203"/>
                    <a:pt x="18741" y="500"/>
                  </a:cubicBezTo>
                  <a:cubicBezTo>
                    <a:pt x="18086" y="2441"/>
                    <a:pt x="16276" y="3751"/>
                    <a:pt x="14216" y="3751"/>
                  </a:cubicBezTo>
                  <a:lnTo>
                    <a:pt x="11787" y="3751"/>
                  </a:lnTo>
                  <a:cubicBezTo>
                    <a:pt x="8668" y="3751"/>
                    <a:pt x="5715" y="2739"/>
                    <a:pt x="3274" y="834"/>
                  </a:cubicBezTo>
                  <a:cubicBezTo>
                    <a:pt x="3138" y="724"/>
                    <a:pt x="2976" y="670"/>
                    <a:pt x="2815" y="670"/>
                  </a:cubicBezTo>
                  <a:cubicBezTo>
                    <a:pt x="2627" y="670"/>
                    <a:pt x="2440" y="745"/>
                    <a:pt x="2298" y="893"/>
                  </a:cubicBezTo>
                  <a:lnTo>
                    <a:pt x="226" y="2965"/>
                  </a:lnTo>
                  <a:cubicBezTo>
                    <a:pt x="83" y="3096"/>
                    <a:pt x="0" y="3286"/>
                    <a:pt x="0" y="3477"/>
                  </a:cubicBezTo>
                  <a:cubicBezTo>
                    <a:pt x="0" y="3679"/>
                    <a:pt x="95" y="3870"/>
                    <a:pt x="226" y="4001"/>
                  </a:cubicBezTo>
                  <a:lnTo>
                    <a:pt x="3667" y="7442"/>
                  </a:lnTo>
                  <a:lnTo>
                    <a:pt x="3667" y="20479"/>
                  </a:lnTo>
                  <a:lnTo>
                    <a:pt x="3655" y="22265"/>
                  </a:lnTo>
                  <a:lnTo>
                    <a:pt x="3655" y="33778"/>
                  </a:lnTo>
                  <a:cubicBezTo>
                    <a:pt x="3655" y="38267"/>
                    <a:pt x="6489" y="42267"/>
                    <a:pt x="10716" y="43744"/>
                  </a:cubicBezTo>
                  <a:cubicBezTo>
                    <a:pt x="14442" y="45030"/>
                    <a:pt x="17824" y="46661"/>
                    <a:pt x="20753" y="48590"/>
                  </a:cubicBezTo>
                  <a:cubicBezTo>
                    <a:pt x="20872" y="48661"/>
                    <a:pt x="21003" y="48709"/>
                    <a:pt x="21158" y="48709"/>
                  </a:cubicBezTo>
                  <a:cubicBezTo>
                    <a:pt x="21289" y="48709"/>
                    <a:pt x="21431" y="48685"/>
                    <a:pt x="21539" y="48602"/>
                  </a:cubicBezTo>
                  <a:cubicBezTo>
                    <a:pt x="24503" y="46685"/>
                    <a:pt x="27885" y="45053"/>
                    <a:pt x="31611" y="43756"/>
                  </a:cubicBezTo>
                  <a:cubicBezTo>
                    <a:pt x="35814" y="42291"/>
                    <a:pt x="38636" y="38326"/>
                    <a:pt x="38636" y="33874"/>
                  </a:cubicBezTo>
                  <a:lnTo>
                    <a:pt x="38636" y="30147"/>
                  </a:lnTo>
                  <a:cubicBezTo>
                    <a:pt x="38636" y="30064"/>
                    <a:pt x="38624" y="29968"/>
                    <a:pt x="38600" y="29897"/>
                  </a:cubicBezTo>
                  <a:lnTo>
                    <a:pt x="38600" y="7466"/>
                  </a:lnTo>
                  <a:lnTo>
                    <a:pt x="42065" y="4001"/>
                  </a:lnTo>
                  <a:cubicBezTo>
                    <a:pt x="42351" y="3715"/>
                    <a:pt x="42351" y="3239"/>
                    <a:pt x="42065" y="2965"/>
                  </a:cubicBezTo>
                  <a:lnTo>
                    <a:pt x="39993" y="893"/>
                  </a:lnTo>
                  <a:cubicBezTo>
                    <a:pt x="39852" y="745"/>
                    <a:pt x="39665" y="670"/>
                    <a:pt x="39476" y="670"/>
                  </a:cubicBezTo>
                  <a:cubicBezTo>
                    <a:pt x="39315" y="670"/>
                    <a:pt x="39154" y="724"/>
                    <a:pt x="39017" y="834"/>
                  </a:cubicBezTo>
                  <a:cubicBezTo>
                    <a:pt x="36576" y="2739"/>
                    <a:pt x="33623" y="3751"/>
                    <a:pt x="30504" y="3751"/>
                  </a:cubicBezTo>
                  <a:lnTo>
                    <a:pt x="28087" y="3751"/>
                  </a:lnTo>
                  <a:cubicBezTo>
                    <a:pt x="26051" y="3751"/>
                    <a:pt x="24229" y="2441"/>
                    <a:pt x="23563" y="500"/>
                  </a:cubicBezTo>
                  <a:cubicBezTo>
                    <a:pt x="23455" y="203"/>
                    <a:pt x="23182" y="0"/>
                    <a:pt x="2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;p31">
              <a:extLst>
                <a:ext uri="{FF2B5EF4-FFF2-40B4-BE49-F238E27FC236}">
                  <a16:creationId xmlns:a16="http://schemas.microsoft.com/office/drawing/2014/main" id="{4193D21D-0E69-7B1F-8B9C-F2E4EA4FF432}"/>
                </a:ext>
              </a:extLst>
            </p:cNvPr>
            <p:cNvSpPr/>
            <p:nvPr/>
          </p:nvSpPr>
          <p:spPr>
            <a:xfrm rot="915899">
              <a:off x="1117897" y="2163802"/>
              <a:ext cx="2002859" cy="543930"/>
            </a:xfrm>
            <a:custGeom>
              <a:avLst/>
              <a:gdLst/>
              <a:ahLst/>
              <a:cxnLst/>
              <a:rect l="l" t="t" r="r" b="b"/>
              <a:pathLst>
                <a:path w="41399" h="11243" extrusionOk="0">
                  <a:moveTo>
                    <a:pt x="31883" y="0"/>
                  </a:moveTo>
                  <a:cubicBezTo>
                    <a:pt x="24602" y="0"/>
                    <a:pt x="17134" y="3890"/>
                    <a:pt x="9856" y="3890"/>
                  </a:cubicBezTo>
                  <a:cubicBezTo>
                    <a:pt x="6642" y="3890"/>
                    <a:pt x="3465" y="3131"/>
                    <a:pt x="357" y="942"/>
                  </a:cubicBezTo>
                  <a:lnTo>
                    <a:pt x="357" y="942"/>
                  </a:lnTo>
                  <a:cubicBezTo>
                    <a:pt x="298" y="2169"/>
                    <a:pt x="3727" y="6324"/>
                    <a:pt x="3727" y="6324"/>
                  </a:cubicBezTo>
                  <a:lnTo>
                    <a:pt x="0" y="8288"/>
                  </a:lnTo>
                  <a:cubicBezTo>
                    <a:pt x="3113" y="10482"/>
                    <a:pt x="6295" y="11242"/>
                    <a:pt x="9514" y="11242"/>
                  </a:cubicBezTo>
                  <a:cubicBezTo>
                    <a:pt x="16799" y="11242"/>
                    <a:pt x="24271" y="7347"/>
                    <a:pt x="31552" y="7347"/>
                  </a:cubicBezTo>
                  <a:cubicBezTo>
                    <a:pt x="34763" y="7347"/>
                    <a:pt x="37937" y="8105"/>
                    <a:pt x="41041" y="10289"/>
                  </a:cubicBezTo>
                  <a:cubicBezTo>
                    <a:pt x="41160" y="7848"/>
                    <a:pt x="41279" y="5395"/>
                    <a:pt x="41398" y="2954"/>
                  </a:cubicBezTo>
                  <a:cubicBezTo>
                    <a:pt x="38285" y="761"/>
                    <a:pt x="35102" y="0"/>
                    <a:pt x="31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;p31">
              <a:extLst>
                <a:ext uri="{FF2B5EF4-FFF2-40B4-BE49-F238E27FC236}">
                  <a16:creationId xmlns:a16="http://schemas.microsoft.com/office/drawing/2014/main" id="{16566FE1-C30F-E199-3192-B44D527C8BCD}"/>
                </a:ext>
              </a:extLst>
            </p:cNvPr>
            <p:cNvSpPr/>
            <p:nvPr/>
          </p:nvSpPr>
          <p:spPr>
            <a:xfrm rot="915899">
              <a:off x="804894" y="2699628"/>
              <a:ext cx="2301263" cy="597921"/>
            </a:xfrm>
            <a:custGeom>
              <a:avLst/>
              <a:gdLst/>
              <a:ahLst/>
              <a:cxnLst/>
              <a:rect l="l" t="t" r="r" b="b"/>
              <a:pathLst>
                <a:path w="47567" h="12359" extrusionOk="0">
                  <a:moveTo>
                    <a:pt x="37512" y="0"/>
                  </a:moveTo>
                  <a:cubicBezTo>
                    <a:pt x="28358" y="0"/>
                    <a:pt x="19199" y="5008"/>
                    <a:pt x="10045" y="5008"/>
                  </a:cubicBezTo>
                  <a:cubicBezTo>
                    <a:pt x="6696" y="5008"/>
                    <a:pt x="3348" y="4338"/>
                    <a:pt x="1" y="2507"/>
                  </a:cubicBezTo>
                  <a:lnTo>
                    <a:pt x="1" y="9853"/>
                  </a:lnTo>
                  <a:cubicBezTo>
                    <a:pt x="3350" y="11687"/>
                    <a:pt x="6700" y="12359"/>
                    <a:pt x="10050" y="12359"/>
                  </a:cubicBezTo>
                  <a:cubicBezTo>
                    <a:pt x="19204" y="12359"/>
                    <a:pt x="28363" y="7347"/>
                    <a:pt x="37517" y="7347"/>
                  </a:cubicBezTo>
                  <a:cubicBezTo>
                    <a:pt x="40868" y="7347"/>
                    <a:pt x="44218" y="8019"/>
                    <a:pt x="47566" y="9853"/>
                  </a:cubicBezTo>
                  <a:lnTo>
                    <a:pt x="47566" y="2507"/>
                  </a:lnTo>
                  <a:cubicBezTo>
                    <a:pt x="44216" y="672"/>
                    <a:pt x="40864" y="0"/>
                    <a:pt x="37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3;p31">
              <a:extLst>
                <a:ext uri="{FF2B5EF4-FFF2-40B4-BE49-F238E27FC236}">
                  <a16:creationId xmlns:a16="http://schemas.microsoft.com/office/drawing/2014/main" id="{8884B684-F2F4-B469-E808-6EBB38ACBB90}"/>
                </a:ext>
              </a:extLst>
            </p:cNvPr>
            <p:cNvSpPr/>
            <p:nvPr/>
          </p:nvSpPr>
          <p:spPr>
            <a:xfrm rot="915899">
              <a:off x="1812325" y="1578411"/>
              <a:ext cx="754090" cy="527674"/>
            </a:xfrm>
            <a:custGeom>
              <a:avLst/>
              <a:gdLst/>
              <a:ahLst/>
              <a:cxnLst/>
              <a:rect l="l" t="t" r="r" b="b"/>
              <a:pathLst>
                <a:path w="15587" h="10907" extrusionOk="0">
                  <a:moveTo>
                    <a:pt x="7798" y="1"/>
                  </a:moveTo>
                  <a:cubicBezTo>
                    <a:pt x="7746" y="1"/>
                    <a:pt x="7692" y="24"/>
                    <a:pt x="7680" y="72"/>
                  </a:cubicBezTo>
                  <a:cubicBezTo>
                    <a:pt x="7561" y="905"/>
                    <a:pt x="7371" y="3084"/>
                    <a:pt x="7049" y="3989"/>
                  </a:cubicBezTo>
                  <a:cubicBezTo>
                    <a:pt x="6954" y="4239"/>
                    <a:pt x="6895" y="4596"/>
                    <a:pt x="6692" y="4799"/>
                  </a:cubicBezTo>
                  <a:cubicBezTo>
                    <a:pt x="6454" y="5022"/>
                    <a:pt x="6179" y="5117"/>
                    <a:pt x="5908" y="5117"/>
                  </a:cubicBezTo>
                  <a:cubicBezTo>
                    <a:pt x="5514" y="5117"/>
                    <a:pt x="5129" y="4916"/>
                    <a:pt x="4882" y="4620"/>
                  </a:cubicBezTo>
                  <a:cubicBezTo>
                    <a:pt x="4442" y="4061"/>
                    <a:pt x="4144" y="2489"/>
                    <a:pt x="3870" y="1858"/>
                  </a:cubicBezTo>
                  <a:cubicBezTo>
                    <a:pt x="3843" y="1799"/>
                    <a:pt x="3783" y="1773"/>
                    <a:pt x="3722" y="1773"/>
                  </a:cubicBezTo>
                  <a:cubicBezTo>
                    <a:pt x="3621" y="1773"/>
                    <a:pt x="3515" y="1842"/>
                    <a:pt x="3537" y="1953"/>
                  </a:cubicBezTo>
                  <a:cubicBezTo>
                    <a:pt x="3692" y="2834"/>
                    <a:pt x="3894" y="4715"/>
                    <a:pt x="3454" y="5585"/>
                  </a:cubicBezTo>
                  <a:cubicBezTo>
                    <a:pt x="3210" y="6071"/>
                    <a:pt x="2760" y="6299"/>
                    <a:pt x="2274" y="6299"/>
                  </a:cubicBezTo>
                  <a:cubicBezTo>
                    <a:pt x="2022" y="6299"/>
                    <a:pt x="1761" y="6238"/>
                    <a:pt x="1513" y="6120"/>
                  </a:cubicBezTo>
                  <a:cubicBezTo>
                    <a:pt x="1001" y="5882"/>
                    <a:pt x="656" y="5370"/>
                    <a:pt x="334" y="4977"/>
                  </a:cubicBezTo>
                  <a:cubicBezTo>
                    <a:pt x="300" y="4934"/>
                    <a:pt x="251" y="4916"/>
                    <a:pt x="203" y="4916"/>
                  </a:cubicBezTo>
                  <a:cubicBezTo>
                    <a:pt x="118" y="4916"/>
                    <a:pt x="32" y="4973"/>
                    <a:pt x="25" y="5049"/>
                  </a:cubicBezTo>
                  <a:cubicBezTo>
                    <a:pt x="1" y="5073"/>
                    <a:pt x="1" y="5108"/>
                    <a:pt x="1" y="5132"/>
                  </a:cubicBezTo>
                  <a:cubicBezTo>
                    <a:pt x="382" y="6406"/>
                    <a:pt x="739" y="7668"/>
                    <a:pt x="1108" y="8918"/>
                  </a:cubicBezTo>
                  <a:lnTo>
                    <a:pt x="1108" y="10907"/>
                  </a:lnTo>
                  <a:lnTo>
                    <a:pt x="14467" y="10907"/>
                  </a:lnTo>
                  <a:lnTo>
                    <a:pt x="14467" y="8918"/>
                  </a:lnTo>
                  <a:cubicBezTo>
                    <a:pt x="14848" y="7656"/>
                    <a:pt x="15205" y="6382"/>
                    <a:pt x="15574" y="5132"/>
                  </a:cubicBezTo>
                  <a:cubicBezTo>
                    <a:pt x="15586" y="5108"/>
                    <a:pt x="15586" y="5073"/>
                    <a:pt x="15574" y="5049"/>
                  </a:cubicBezTo>
                  <a:cubicBezTo>
                    <a:pt x="15551" y="4979"/>
                    <a:pt x="15462" y="4924"/>
                    <a:pt x="15380" y="4924"/>
                  </a:cubicBezTo>
                  <a:cubicBezTo>
                    <a:pt x="15336" y="4924"/>
                    <a:pt x="15294" y="4940"/>
                    <a:pt x="15265" y="4977"/>
                  </a:cubicBezTo>
                  <a:cubicBezTo>
                    <a:pt x="14943" y="5370"/>
                    <a:pt x="14586" y="5882"/>
                    <a:pt x="14086" y="6120"/>
                  </a:cubicBezTo>
                  <a:cubicBezTo>
                    <a:pt x="13830" y="6238"/>
                    <a:pt x="13565" y="6299"/>
                    <a:pt x="13311" y="6299"/>
                  </a:cubicBezTo>
                  <a:cubicBezTo>
                    <a:pt x="12822" y="6299"/>
                    <a:pt x="12377" y="6071"/>
                    <a:pt x="12133" y="5585"/>
                  </a:cubicBezTo>
                  <a:cubicBezTo>
                    <a:pt x="11705" y="4715"/>
                    <a:pt x="11895" y="2834"/>
                    <a:pt x="12062" y="1953"/>
                  </a:cubicBezTo>
                  <a:cubicBezTo>
                    <a:pt x="12077" y="1848"/>
                    <a:pt x="11965" y="1781"/>
                    <a:pt x="11862" y="1781"/>
                  </a:cubicBezTo>
                  <a:cubicBezTo>
                    <a:pt x="11801" y="1781"/>
                    <a:pt x="11743" y="1805"/>
                    <a:pt x="11717" y="1858"/>
                  </a:cubicBezTo>
                  <a:cubicBezTo>
                    <a:pt x="11455" y="2489"/>
                    <a:pt x="11157" y="4061"/>
                    <a:pt x="10705" y="4620"/>
                  </a:cubicBezTo>
                  <a:cubicBezTo>
                    <a:pt x="10457" y="4929"/>
                    <a:pt x="10099" y="5123"/>
                    <a:pt x="9712" y="5123"/>
                  </a:cubicBezTo>
                  <a:cubicBezTo>
                    <a:pt x="9504" y="5123"/>
                    <a:pt x="9286" y="5067"/>
                    <a:pt x="9073" y="4942"/>
                  </a:cubicBezTo>
                  <a:cubicBezTo>
                    <a:pt x="8740" y="4751"/>
                    <a:pt x="8657" y="4299"/>
                    <a:pt x="8550" y="3989"/>
                  </a:cubicBezTo>
                  <a:cubicBezTo>
                    <a:pt x="8216" y="3084"/>
                    <a:pt x="8026" y="905"/>
                    <a:pt x="7907" y="72"/>
                  </a:cubicBezTo>
                  <a:cubicBezTo>
                    <a:pt x="7901" y="24"/>
                    <a:pt x="7850" y="1"/>
                    <a:pt x="7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4;p31">
              <a:extLst>
                <a:ext uri="{FF2B5EF4-FFF2-40B4-BE49-F238E27FC236}">
                  <a16:creationId xmlns:a16="http://schemas.microsoft.com/office/drawing/2014/main" id="{624A612D-F13E-89B4-3796-4DA3269C44E3}"/>
                </a:ext>
              </a:extLst>
            </p:cNvPr>
            <p:cNvSpPr/>
            <p:nvPr/>
          </p:nvSpPr>
          <p:spPr>
            <a:xfrm rot="915899">
              <a:off x="1809131" y="2002190"/>
              <a:ext cx="646300" cy="96227"/>
            </a:xfrm>
            <a:custGeom>
              <a:avLst/>
              <a:gdLst/>
              <a:ahLst/>
              <a:cxnLst/>
              <a:rect l="l" t="t" r="r" b="b"/>
              <a:pathLst>
                <a:path w="13359" h="1989" extrusionOk="0">
                  <a:moveTo>
                    <a:pt x="0" y="0"/>
                  </a:moveTo>
                  <a:lnTo>
                    <a:pt x="0" y="1989"/>
                  </a:lnTo>
                  <a:lnTo>
                    <a:pt x="13359" y="1989"/>
                  </a:lnTo>
                  <a:lnTo>
                    <a:pt x="13359" y="0"/>
                  </a:ln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5;p31">
              <a:extLst>
                <a:ext uri="{FF2B5EF4-FFF2-40B4-BE49-F238E27FC236}">
                  <a16:creationId xmlns:a16="http://schemas.microsoft.com/office/drawing/2014/main" id="{0548B1DF-15CD-4ABB-14BF-18F5EDAA1633}"/>
                </a:ext>
              </a:extLst>
            </p:cNvPr>
            <p:cNvSpPr/>
            <p:nvPr/>
          </p:nvSpPr>
          <p:spPr>
            <a:xfrm rot="915899">
              <a:off x="1816111" y="2017495"/>
              <a:ext cx="646300" cy="14465"/>
            </a:xfrm>
            <a:custGeom>
              <a:avLst/>
              <a:gdLst/>
              <a:ahLst/>
              <a:cxnLst/>
              <a:rect l="l" t="t" r="r" b="b"/>
              <a:pathLst>
                <a:path w="13359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3359" y="299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6;p31">
              <a:extLst>
                <a:ext uri="{FF2B5EF4-FFF2-40B4-BE49-F238E27FC236}">
                  <a16:creationId xmlns:a16="http://schemas.microsoft.com/office/drawing/2014/main" id="{60D47656-A5FF-2271-CCFC-FC1BB7CA0CFB}"/>
                </a:ext>
              </a:extLst>
            </p:cNvPr>
            <p:cNvSpPr/>
            <p:nvPr/>
          </p:nvSpPr>
          <p:spPr>
            <a:xfrm rot="915899">
              <a:off x="1801092" y="2072524"/>
              <a:ext cx="646300" cy="14465"/>
            </a:xfrm>
            <a:custGeom>
              <a:avLst/>
              <a:gdLst/>
              <a:ahLst/>
              <a:cxnLst/>
              <a:rect l="l" t="t" r="r" b="b"/>
              <a:pathLst>
                <a:path w="13359" h="299" extrusionOk="0">
                  <a:moveTo>
                    <a:pt x="0" y="1"/>
                  </a:moveTo>
                  <a:lnTo>
                    <a:pt x="0" y="298"/>
                  </a:lnTo>
                  <a:lnTo>
                    <a:pt x="13359" y="298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7;p31">
              <a:extLst>
                <a:ext uri="{FF2B5EF4-FFF2-40B4-BE49-F238E27FC236}">
                  <a16:creationId xmlns:a16="http://schemas.microsoft.com/office/drawing/2014/main" id="{7FAB2DA8-417D-54ED-2E6B-3509ED8830EC}"/>
                </a:ext>
              </a:extLst>
            </p:cNvPr>
            <p:cNvSpPr/>
            <p:nvPr/>
          </p:nvSpPr>
          <p:spPr>
            <a:xfrm rot="915899">
              <a:off x="2122823" y="1904166"/>
              <a:ext cx="28254" cy="54765"/>
            </a:xfrm>
            <a:custGeom>
              <a:avLst/>
              <a:gdLst/>
              <a:ahLst/>
              <a:cxnLst/>
              <a:rect l="l" t="t" r="r" b="b"/>
              <a:pathLst>
                <a:path w="584" h="1132" extrusionOk="0">
                  <a:moveTo>
                    <a:pt x="0" y="1"/>
                  </a:moveTo>
                  <a:lnTo>
                    <a:pt x="0" y="1132"/>
                  </a:lnTo>
                  <a:lnTo>
                    <a:pt x="584" y="918"/>
                  </a:lnTo>
                  <a:lnTo>
                    <a:pt x="584" y="2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8;p31">
              <a:extLst>
                <a:ext uri="{FF2B5EF4-FFF2-40B4-BE49-F238E27FC236}">
                  <a16:creationId xmlns:a16="http://schemas.microsoft.com/office/drawing/2014/main" id="{17E2F21F-DE76-3003-A48D-3DED04FCB550}"/>
                </a:ext>
              </a:extLst>
            </p:cNvPr>
            <p:cNvSpPr/>
            <p:nvPr/>
          </p:nvSpPr>
          <p:spPr>
            <a:xfrm rot="915899">
              <a:off x="2175611" y="1918573"/>
              <a:ext cx="28254" cy="54765"/>
            </a:xfrm>
            <a:custGeom>
              <a:avLst/>
              <a:gdLst/>
              <a:ahLst/>
              <a:cxnLst/>
              <a:rect l="l" t="t" r="r" b="b"/>
              <a:pathLst>
                <a:path w="584" h="1132" extrusionOk="0">
                  <a:moveTo>
                    <a:pt x="584" y="1"/>
                  </a:moveTo>
                  <a:lnTo>
                    <a:pt x="0" y="203"/>
                  </a:lnTo>
                  <a:lnTo>
                    <a:pt x="0" y="918"/>
                  </a:lnTo>
                  <a:lnTo>
                    <a:pt x="584" y="113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9;p31">
              <a:extLst>
                <a:ext uri="{FF2B5EF4-FFF2-40B4-BE49-F238E27FC236}">
                  <a16:creationId xmlns:a16="http://schemas.microsoft.com/office/drawing/2014/main" id="{079EB8BD-429D-2C34-B0D6-483B8BE44004}"/>
                </a:ext>
              </a:extLst>
            </p:cNvPr>
            <p:cNvSpPr/>
            <p:nvPr/>
          </p:nvSpPr>
          <p:spPr>
            <a:xfrm rot="915899">
              <a:off x="2149584" y="1920971"/>
              <a:ext cx="25980" cy="34591"/>
            </a:xfrm>
            <a:custGeom>
              <a:avLst/>
              <a:gdLst/>
              <a:ahLst/>
              <a:cxnLst/>
              <a:rect l="l" t="t" r="r" b="b"/>
              <a:pathLst>
                <a:path w="537" h="715" extrusionOk="0">
                  <a:moveTo>
                    <a:pt x="1" y="0"/>
                  </a:moveTo>
                  <a:lnTo>
                    <a:pt x="1" y="715"/>
                  </a:lnTo>
                  <a:lnTo>
                    <a:pt x="537" y="715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0;p31">
              <a:extLst>
                <a:ext uri="{FF2B5EF4-FFF2-40B4-BE49-F238E27FC236}">
                  <a16:creationId xmlns:a16="http://schemas.microsoft.com/office/drawing/2014/main" id="{D680F2B1-5A2C-2213-84B6-B8D107FFE500}"/>
                </a:ext>
              </a:extLst>
            </p:cNvPr>
            <p:cNvSpPr/>
            <p:nvPr/>
          </p:nvSpPr>
          <p:spPr>
            <a:xfrm rot="915899">
              <a:off x="2131226" y="1886361"/>
              <a:ext cx="41510" cy="30576"/>
            </a:xfrm>
            <a:custGeom>
              <a:avLst/>
              <a:gdLst/>
              <a:ahLst/>
              <a:cxnLst/>
              <a:rect l="l" t="t" r="r" b="b"/>
              <a:pathLst>
                <a:path w="858" h="632" extrusionOk="0">
                  <a:moveTo>
                    <a:pt x="857" y="0"/>
                  </a:moveTo>
                  <a:lnTo>
                    <a:pt x="0" y="429"/>
                  </a:lnTo>
                  <a:lnTo>
                    <a:pt x="584" y="63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1;p31">
              <a:extLst>
                <a:ext uri="{FF2B5EF4-FFF2-40B4-BE49-F238E27FC236}">
                  <a16:creationId xmlns:a16="http://schemas.microsoft.com/office/drawing/2014/main" id="{01C14C7C-966E-D94C-372E-9E0FB7DDCD11}"/>
                </a:ext>
              </a:extLst>
            </p:cNvPr>
            <p:cNvSpPr/>
            <p:nvPr/>
          </p:nvSpPr>
          <p:spPr>
            <a:xfrm rot="915899">
              <a:off x="2171226" y="1897278"/>
              <a:ext cx="41510" cy="30576"/>
            </a:xfrm>
            <a:custGeom>
              <a:avLst/>
              <a:gdLst/>
              <a:ahLst/>
              <a:cxnLst/>
              <a:rect l="l" t="t" r="r" b="b"/>
              <a:pathLst>
                <a:path w="858" h="632" extrusionOk="0">
                  <a:moveTo>
                    <a:pt x="0" y="0"/>
                  </a:moveTo>
                  <a:lnTo>
                    <a:pt x="274" y="631"/>
                  </a:lnTo>
                  <a:lnTo>
                    <a:pt x="858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;p31">
              <a:extLst>
                <a:ext uri="{FF2B5EF4-FFF2-40B4-BE49-F238E27FC236}">
                  <a16:creationId xmlns:a16="http://schemas.microsoft.com/office/drawing/2014/main" id="{FB82B3C0-751D-79F4-DFF9-77068FB0945D}"/>
                </a:ext>
              </a:extLst>
            </p:cNvPr>
            <p:cNvSpPr/>
            <p:nvPr/>
          </p:nvSpPr>
          <p:spPr>
            <a:xfrm rot="915899">
              <a:off x="2158700" y="1891820"/>
              <a:ext cx="26560" cy="30576"/>
            </a:xfrm>
            <a:custGeom>
              <a:avLst/>
              <a:gdLst/>
              <a:ahLst/>
              <a:cxnLst/>
              <a:rect l="l" t="t" r="r" b="b"/>
              <a:pathLst>
                <a:path w="549" h="632" extrusionOk="0">
                  <a:moveTo>
                    <a:pt x="274" y="0"/>
                  </a:moveTo>
                  <a:lnTo>
                    <a:pt x="1" y="631"/>
                  </a:lnTo>
                  <a:lnTo>
                    <a:pt x="548" y="63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3;p31">
              <a:extLst>
                <a:ext uri="{FF2B5EF4-FFF2-40B4-BE49-F238E27FC236}">
                  <a16:creationId xmlns:a16="http://schemas.microsoft.com/office/drawing/2014/main" id="{44B9750C-9B16-26AC-6A37-7478BA2E7994}"/>
                </a:ext>
              </a:extLst>
            </p:cNvPr>
            <p:cNvSpPr/>
            <p:nvPr/>
          </p:nvSpPr>
          <p:spPr>
            <a:xfrm rot="915899">
              <a:off x="2153563" y="1959984"/>
              <a:ext cx="41510" cy="34591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274" y="1"/>
                  </a:moveTo>
                  <a:lnTo>
                    <a:pt x="0" y="715"/>
                  </a:lnTo>
                  <a:lnTo>
                    <a:pt x="858" y="21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4;p31">
              <a:extLst>
                <a:ext uri="{FF2B5EF4-FFF2-40B4-BE49-F238E27FC236}">
                  <a16:creationId xmlns:a16="http://schemas.microsoft.com/office/drawing/2014/main" id="{9FB7E855-DC7E-C43A-FBDA-EDFB39D5DF13}"/>
                </a:ext>
              </a:extLst>
            </p:cNvPr>
            <p:cNvSpPr/>
            <p:nvPr/>
          </p:nvSpPr>
          <p:spPr>
            <a:xfrm rot="915899">
              <a:off x="2113563" y="1949067"/>
              <a:ext cx="41510" cy="34591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584" y="1"/>
                  </a:moveTo>
                  <a:lnTo>
                    <a:pt x="0" y="215"/>
                  </a:lnTo>
                  <a:lnTo>
                    <a:pt x="857" y="715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;p31">
              <a:extLst>
                <a:ext uri="{FF2B5EF4-FFF2-40B4-BE49-F238E27FC236}">
                  <a16:creationId xmlns:a16="http://schemas.microsoft.com/office/drawing/2014/main" id="{51BBA47F-D22C-8590-AB46-BB24557CDE5E}"/>
                </a:ext>
              </a:extLst>
            </p:cNvPr>
            <p:cNvSpPr/>
            <p:nvPr/>
          </p:nvSpPr>
          <p:spPr>
            <a:xfrm rot="915899">
              <a:off x="2141038" y="1954526"/>
              <a:ext cx="26560" cy="34591"/>
            </a:xfrm>
            <a:custGeom>
              <a:avLst/>
              <a:gdLst/>
              <a:ahLst/>
              <a:cxnLst/>
              <a:rect l="l" t="t" r="r" b="b"/>
              <a:pathLst>
                <a:path w="549" h="715" extrusionOk="0">
                  <a:moveTo>
                    <a:pt x="1" y="1"/>
                  </a:moveTo>
                  <a:lnTo>
                    <a:pt x="274" y="715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306;p31">
            <a:extLst>
              <a:ext uri="{FF2B5EF4-FFF2-40B4-BE49-F238E27FC236}">
                <a16:creationId xmlns:a16="http://schemas.microsoft.com/office/drawing/2014/main" id="{977B91E0-CDA7-BC06-8E09-15F8874683F7}"/>
              </a:ext>
            </a:extLst>
          </p:cNvPr>
          <p:cNvGrpSpPr/>
          <p:nvPr/>
        </p:nvGrpSpPr>
        <p:grpSpPr>
          <a:xfrm rot="544371">
            <a:off x="-4821997" y="-4168954"/>
            <a:ext cx="4411557" cy="4688965"/>
            <a:chOff x="-2017225" y="4202267"/>
            <a:chExt cx="1701994" cy="2154342"/>
          </a:xfrm>
        </p:grpSpPr>
        <p:sp>
          <p:nvSpPr>
            <p:cNvPr id="29" name="Google Shape;307;p31">
              <a:extLst>
                <a:ext uri="{FF2B5EF4-FFF2-40B4-BE49-F238E27FC236}">
                  <a16:creationId xmlns:a16="http://schemas.microsoft.com/office/drawing/2014/main" id="{F0078365-257F-9068-38B7-60A07CD5EB91}"/>
                </a:ext>
              </a:extLst>
            </p:cNvPr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8;p31">
              <a:extLst>
                <a:ext uri="{FF2B5EF4-FFF2-40B4-BE49-F238E27FC236}">
                  <a16:creationId xmlns:a16="http://schemas.microsoft.com/office/drawing/2014/main" id="{95DBCD05-1E71-3C8F-8F9F-01D2E62B43D7}"/>
                </a:ext>
              </a:extLst>
            </p:cNvPr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9;p31">
              <a:extLst>
                <a:ext uri="{FF2B5EF4-FFF2-40B4-BE49-F238E27FC236}">
                  <a16:creationId xmlns:a16="http://schemas.microsoft.com/office/drawing/2014/main" id="{CE9744F4-7FFB-758F-50F6-1EDFCF5BCD6B}"/>
                </a:ext>
              </a:extLst>
            </p:cNvPr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0;p31">
              <a:extLst>
                <a:ext uri="{FF2B5EF4-FFF2-40B4-BE49-F238E27FC236}">
                  <a16:creationId xmlns:a16="http://schemas.microsoft.com/office/drawing/2014/main" id="{F43347AC-9291-475D-8CD3-0BDB6CF4D5A9}"/>
                </a:ext>
              </a:extLst>
            </p:cNvPr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;p31">
              <a:extLst>
                <a:ext uri="{FF2B5EF4-FFF2-40B4-BE49-F238E27FC236}">
                  <a16:creationId xmlns:a16="http://schemas.microsoft.com/office/drawing/2014/main" id="{913B1B41-7585-1A2A-DBA1-F8367810D3EA}"/>
                </a:ext>
              </a:extLst>
            </p:cNvPr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2;p31">
              <a:extLst>
                <a:ext uri="{FF2B5EF4-FFF2-40B4-BE49-F238E27FC236}">
                  <a16:creationId xmlns:a16="http://schemas.microsoft.com/office/drawing/2014/main" id="{8F1E992B-6DB4-441A-4CB1-8B2AEDE51ACB}"/>
                </a:ext>
              </a:extLst>
            </p:cNvPr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3;p31">
              <a:extLst>
                <a:ext uri="{FF2B5EF4-FFF2-40B4-BE49-F238E27FC236}">
                  <a16:creationId xmlns:a16="http://schemas.microsoft.com/office/drawing/2014/main" id="{12AC3C30-ED79-9D6E-3753-92ABE6A1B3D4}"/>
                </a:ext>
              </a:extLst>
            </p:cNvPr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4;p31">
              <a:extLst>
                <a:ext uri="{FF2B5EF4-FFF2-40B4-BE49-F238E27FC236}">
                  <a16:creationId xmlns:a16="http://schemas.microsoft.com/office/drawing/2014/main" id="{64C8978F-D6E7-720C-7ACD-CF852CDABE08}"/>
                </a:ext>
              </a:extLst>
            </p:cNvPr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18;p31">
            <a:extLst>
              <a:ext uri="{FF2B5EF4-FFF2-40B4-BE49-F238E27FC236}">
                <a16:creationId xmlns:a16="http://schemas.microsoft.com/office/drawing/2014/main" id="{60A4C1D2-7D7B-BAA8-1CF9-67BD71528A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04854" y="3059044"/>
            <a:ext cx="4594984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600" b="0" i="0" u="none" strike="noStrike" dirty="0">
                <a:effectLst/>
                <a:latin typeface="Corbel" panose="020B0503020204020204" pitchFamily="34" charset="0"/>
                <a:cs typeface="Times New Roman" panose="02020603050405020304" pitchFamily="18" charset="0"/>
              </a:rPr>
              <a:t>This is our object-oriented programming game project at HCMIU in semester 2 (2022-2023).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>
                <a:effectLst/>
                <a:latin typeface="Corbel" panose="020B0503020204020204" pitchFamily="34" charset="0"/>
                <a:cs typeface="Times New Roman" panose="02020603050405020304" pitchFamily="18" charset="0"/>
              </a:rPr>
              <a:t>It's a classic platform game where the hero battles monsters and faces traps while on a quest to defeat the dark knight.</a:t>
            </a:r>
            <a:endParaRPr lang="en-US" sz="16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/>
          <p:nvPr/>
        </p:nvSpPr>
        <p:spPr>
          <a:xfrm rot="-897295">
            <a:off x="1986" y="2254630"/>
            <a:ext cx="2210454" cy="2798204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 rot="-1053659">
            <a:off x="1740966" y="-212600"/>
            <a:ext cx="2055660" cy="2373201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3907918" y="-15095"/>
            <a:ext cx="4382700" cy="20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ARTIFACT</a:t>
            </a:r>
            <a:endParaRPr sz="8000" dirty="0"/>
          </a:p>
        </p:txBody>
      </p:sp>
      <p:grpSp>
        <p:nvGrpSpPr>
          <p:cNvPr id="285" name="Google Shape;285;p31"/>
          <p:cNvGrpSpPr/>
          <p:nvPr/>
        </p:nvGrpSpPr>
        <p:grpSpPr>
          <a:xfrm rot="-1693236">
            <a:off x="1391149" y="3111143"/>
            <a:ext cx="2597567" cy="2783456"/>
            <a:chOff x="407871" y="858661"/>
            <a:chExt cx="3252065" cy="3484791"/>
          </a:xfrm>
        </p:grpSpPr>
        <p:sp>
          <p:nvSpPr>
            <p:cNvPr id="286" name="Google Shape;286;p31"/>
            <p:cNvSpPr/>
            <p:nvPr/>
          </p:nvSpPr>
          <p:spPr>
            <a:xfrm rot="915899">
              <a:off x="745342" y="1146602"/>
              <a:ext cx="2577122" cy="2908908"/>
            </a:xfrm>
            <a:custGeom>
              <a:avLst/>
              <a:gdLst/>
              <a:ahLst/>
              <a:cxnLst/>
              <a:rect l="l" t="t" r="r" b="b"/>
              <a:pathLst>
                <a:path w="53269" h="60127" extrusionOk="0">
                  <a:moveTo>
                    <a:pt x="7680" y="1"/>
                  </a:moveTo>
                  <a:lnTo>
                    <a:pt x="0" y="7680"/>
                  </a:lnTo>
                  <a:lnTo>
                    <a:pt x="5322" y="13014"/>
                  </a:lnTo>
                  <a:lnTo>
                    <a:pt x="5322" y="17634"/>
                  </a:lnTo>
                  <a:lnTo>
                    <a:pt x="5060" y="17443"/>
                  </a:lnTo>
                  <a:lnTo>
                    <a:pt x="4870" y="21491"/>
                  </a:lnTo>
                  <a:cubicBezTo>
                    <a:pt x="4834" y="22075"/>
                    <a:pt x="4977" y="22670"/>
                    <a:pt x="5310" y="23396"/>
                  </a:cubicBezTo>
                  <a:lnTo>
                    <a:pt x="5310" y="27182"/>
                  </a:lnTo>
                  <a:lnTo>
                    <a:pt x="2477" y="28683"/>
                  </a:lnTo>
                  <a:lnTo>
                    <a:pt x="4953" y="30433"/>
                  </a:lnTo>
                  <a:cubicBezTo>
                    <a:pt x="3822" y="31242"/>
                    <a:pt x="2774" y="32159"/>
                    <a:pt x="1798" y="33207"/>
                  </a:cubicBezTo>
                  <a:lnTo>
                    <a:pt x="1203" y="33850"/>
                  </a:lnTo>
                  <a:lnTo>
                    <a:pt x="1203" y="43399"/>
                  </a:lnTo>
                  <a:lnTo>
                    <a:pt x="2369" y="44042"/>
                  </a:lnTo>
                  <a:cubicBezTo>
                    <a:pt x="4167" y="45018"/>
                    <a:pt x="6060" y="45756"/>
                    <a:pt x="8025" y="46209"/>
                  </a:cubicBezTo>
                  <a:cubicBezTo>
                    <a:pt x="8454" y="46792"/>
                    <a:pt x="8930" y="47328"/>
                    <a:pt x="9442" y="47840"/>
                  </a:cubicBezTo>
                  <a:lnTo>
                    <a:pt x="7311" y="50590"/>
                  </a:lnTo>
                  <a:lnTo>
                    <a:pt x="12514" y="51245"/>
                  </a:lnTo>
                  <a:cubicBezTo>
                    <a:pt x="11240" y="54769"/>
                    <a:pt x="11609" y="55829"/>
                    <a:pt x="11775" y="56269"/>
                  </a:cubicBezTo>
                  <a:lnTo>
                    <a:pt x="13168" y="60127"/>
                  </a:lnTo>
                  <a:lnTo>
                    <a:pt x="15657" y="56912"/>
                  </a:lnTo>
                  <a:cubicBezTo>
                    <a:pt x="16859" y="55353"/>
                    <a:pt x="18276" y="54174"/>
                    <a:pt x="19943" y="53293"/>
                  </a:cubicBezTo>
                  <a:cubicBezTo>
                    <a:pt x="21550" y="54079"/>
                    <a:pt x="23051" y="54960"/>
                    <a:pt x="24432" y="55912"/>
                  </a:cubicBezTo>
                  <a:lnTo>
                    <a:pt x="26099" y="57055"/>
                  </a:lnTo>
                  <a:lnTo>
                    <a:pt x="27813" y="55900"/>
                  </a:lnTo>
                  <a:cubicBezTo>
                    <a:pt x="30659" y="53983"/>
                    <a:pt x="33981" y="52352"/>
                    <a:pt x="37672" y="51078"/>
                  </a:cubicBezTo>
                  <a:cubicBezTo>
                    <a:pt x="38029" y="50947"/>
                    <a:pt x="38398" y="50804"/>
                    <a:pt x="38755" y="50650"/>
                  </a:cubicBezTo>
                  <a:cubicBezTo>
                    <a:pt x="42708" y="50185"/>
                    <a:pt x="47530" y="49054"/>
                    <a:pt x="51459" y="45006"/>
                  </a:cubicBezTo>
                  <a:lnTo>
                    <a:pt x="53269" y="46125"/>
                  </a:lnTo>
                  <a:lnTo>
                    <a:pt x="53269" y="33409"/>
                  </a:lnTo>
                  <a:lnTo>
                    <a:pt x="52102" y="32778"/>
                  </a:lnTo>
                  <a:cubicBezTo>
                    <a:pt x="51399" y="32385"/>
                    <a:pt x="50685" y="32040"/>
                    <a:pt x="49971" y="31742"/>
                  </a:cubicBezTo>
                  <a:lnTo>
                    <a:pt x="50423" y="22503"/>
                  </a:lnTo>
                  <a:lnTo>
                    <a:pt x="49423" y="21789"/>
                  </a:lnTo>
                  <a:cubicBezTo>
                    <a:pt x="48590" y="21205"/>
                    <a:pt x="47732" y="20694"/>
                    <a:pt x="46839" y="20253"/>
                  </a:cubicBezTo>
                  <a:lnTo>
                    <a:pt x="46839" y="13026"/>
                  </a:lnTo>
                  <a:lnTo>
                    <a:pt x="52173" y="7680"/>
                  </a:lnTo>
                  <a:lnTo>
                    <a:pt x="44494" y="1"/>
                  </a:lnTo>
                  <a:lnTo>
                    <a:pt x="42922" y="1584"/>
                  </a:lnTo>
                  <a:cubicBezTo>
                    <a:pt x="40922" y="3572"/>
                    <a:pt x="38279" y="4680"/>
                    <a:pt x="35445" y="4680"/>
                  </a:cubicBezTo>
                  <a:lnTo>
                    <a:pt x="33040" y="4680"/>
                  </a:lnTo>
                  <a:cubicBezTo>
                    <a:pt x="32207" y="4680"/>
                    <a:pt x="31516" y="3989"/>
                    <a:pt x="31516" y="3156"/>
                  </a:cubicBezTo>
                  <a:lnTo>
                    <a:pt x="31516" y="917"/>
                  </a:lnTo>
                  <a:lnTo>
                    <a:pt x="20657" y="917"/>
                  </a:lnTo>
                  <a:lnTo>
                    <a:pt x="20657" y="3156"/>
                  </a:lnTo>
                  <a:cubicBezTo>
                    <a:pt x="20657" y="3989"/>
                    <a:pt x="19967" y="4680"/>
                    <a:pt x="19133" y="4680"/>
                  </a:cubicBezTo>
                  <a:lnTo>
                    <a:pt x="16717" y="4680"/>
                  </a:lnTo>
                  <a:cubicBezTo>
                    <a:pt x="13895" y="4680"/>
                    <a:pt x="11252" y="3572"/>
                    <a:pt x="9251" y="1584"/>
                  </a:cubicBezTo>
                  <a:lnTo>
                    <a:pt x="7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 rot="915899">
              <a:off x="886525" y="2218090"/>
              <a:ext cx="2144562" cy="941850"/>
            </a:xfrm>
            <a:custGeom>
              <a:avLst/>
              <a:gdLst/>
              <a:ahLst/>
              <a:cxnLst/>
              <a:rect l="l" t="t" r="r" b="b"/>
              <a:pathLst>
                <a:path w="44328" h="19468" extrusionOk="0">
                  <a:moveTo>
                    <a:pt x="42328" y="0"/>
                  </a:moveTo>
                  <a:cubicBezTo>
                    <a:pt x="37090" y="5637"/>
                    <a:pt x="30297" y="6125"/>
                    <a:pt x="23355" y="6125"/>
                  </a:cubicBezTo>
                  <a:cubicBezTo>
                    <a:pt x="21900" y="6125"/>
                    <a:pt x="20438" y="6103"/>
                    <a:pt x="18983" y="6103"/>
                  </a:cubicBezTo>
                  <a:cubicBezTo>
                    <a:pt x="12040" y="6103"/>
                    <a:pt x="5244" y="6592"/>
                    <a:pt x="1" y="12228"/>
                  </a:cubicBezTo>
                  <a:cubicBezTo>
                    <a:pt x="692" y="14597"/>
                    <a:pt x="1608" y="17110"/>
                    <a:pt x="2311" y="19467"/>
                  </a:cubicBezTo>
                  <a:cubicBezTo>
                    <a:pt x="10186" y="12656"/>
                    <a:pt x="18388" y="12141"/>
                    <a:pt x="25852" y="12141"/>
                  </a:cubicBezTo>
                  <a:cubicBezTo>
                    <a:pt x="27180" y="12141"/>
                    <a:pt x="28485" y="12157"/>
                    <a:pt x="29761" y="12157"/>
                  </a:cubicBezTo>
                  <a:cubicBezTo>
                    <a:pt x="35349" y="12157"/>
                    <a:pt x="40373" y="11844"/>
                    <a:pt x="44328" y="8478"/>
                  </a:cubicBezTo>
                  <a:cubicBezTo>
                    <a:pt x="43625" y="6132"/>
                    <a:pt x="43018" y="2346"/>
                    <a:pt x="42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 rot="915899">
              <a:off x="1095876" y="2892650"/>
              <a:ext cx="1913018" cy="972378"/>
            </a:xfrm>
            <a:custGeom>
              <a:avLst/>
              <a:gdLst/>
              <a:ahLst/>
              <a:cxnLst/>
              <a:rect l="l" t="t" r="r" b="b"/>
              <a:pathLst>
                <a:path w="39542" h="20099" extrusionOk="0">
                  <a:moveTo>
                    <a:pt x="37125" y="1"/>
                  </a:moveTo>
                  <a:cubicBezTo>
                    <a:pt x="27588" y="12323"/>
                    <a:pt x="9538" y="1120"/>
                    <a:pt x="1" y="13443"/>
                  </a:cubicBezTo>
                  <a:lnTo>
                    <a:pt x="4228" y="13967"/>
                  </a:lnTo>
                  <a:cubicBezTo>
                    <a:pt x="4239" y="13978"/>
                    <a:pt x="2001" y="18943"/>
                    <a:pt x="2406" y="20098"/>
                  </a:cubicBezTo>
                  <a:cubicBezTo>
                    <a:pt x="11943" y="7775"/>
                    <a:pt x="30005" y="18979"/>
                    <a:pt x="39542" y="6656"/>
                  </a:cubicBezTo>
                  <a:lnTo>
                    <a:pt x="371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 rot="915899">
              <a:off x="915890" y="1294629"/>
              <a:ext cx="2219453" cy="2474606"/>
            </a:xfrm>
            <a:custGeom>
              <a:avLst/>
              <a:gdLst/>
              <a:ahLst/>
              <a:cxnLst/>
              <a:rect l="l" t="t" r="r" b="b"/>
              <a:pathLst>
                <a:path w="45876" h="51150" extrusionOk="0">
                  <a:moveTo>
                    <a:pt x="4525" y="1"/>
                  </a:moveTo>
                  <a:lnTo>
                    <a:pt x="0" y="4525"/>
                  </a:lnTo>
                  <a:lnTo>
                    <a:pt x="4394" y="8918"/>
                  </a:lnTo>
                  <a:lnTo>
                    <a:pt x="4394" y="21527"/>
                  </a:lnTo>
                  <a:lnTo>
                    <a:pt x="4382" y="21527"/>
                  </a:lnTo>
                  <a:lnTo>
                    <a:pt x="4382" y="34826"/>
                  </a:lnTo>
                  <a:cubicBezTo>
                    <a:pt x="4382" y="39887"/>
                    <a:pt x="7620" y="44185"/>
                    <a:pt x="12157" y="45768"/>
                  </a:cubicBezTo>
                  <a:cubicBezTo>
                    <a:pt x="15812" y="47030"/>
                    <a:pt x="19312" y="48697"/>
                    <a:pt x="22503" y="50864"/>
                  </a:cubicBezTo>
                  <a:lnTo>
                    <a:pt x="22920" y="51150"/>
                  </a:lnTo>
                  <a:lnTo>
                    <a:pt x="23360" y="50840"/>
                  </a:lnTo>
                  <a:cubicBezTo>
                    <a:pt x="26563" y="48685"/>
                    <a:pt x="30075" y="47030"/>
                    <a:pt x="33743" y="45744"/>
                  </a:cubicBezTo>
                  <a:cubicBezTo>
                    <a:pt x="38231" y="44185"/>
                    <a:pt x="41470" y="39910"/>
                    <a:pt x="41470" y="34886"/>
                  </a:cubicBezTo>
                  <a:lnTo>
                    <a:pt x="41470" y="29373"/>
                  </a:lnTo>
                  <a:lnTo>
                    <a:pt x="41422" y="29373"/>
                  </a:lnTo>
                  <a:lnTo>
                    <a:pt x="41422" y="8942"/>
                  </a:lnTo>
                  <a:lnTo>
                    <a:pt x="41446" y="8942"/>
                  </a:lnTo>
                  <a:lnTo>
                    <a:pt x="45875" y="4525"/>
                  </a:lnTo>
                  <a:lnTo>
                    <a:pt x="41351" y="1"/>
                  </a:lnTo>
                  <a:cubicBezTo>
                    <a:pt x="38946" y="2394"/>
                    <a:pt x="35695" y="3751"/>
                    <a:pt x="32302" y="3751"/>
                  </a:cubicBezTo>
                  <a:lnTo>
                    <a:pt x="29885" y="3751"/>
                  </a:lnTo>
                  <a:cubicBezTo>
                    <a:pt x="27813" y="3751"/>
                    <a:pt x="26135" y="2072"/>
                    <a:pt x="26135" y="1"/>
                  </a:cubicBezTo>
                  <a:lnTo>
                    <a:pt x="19741" y="1"/>
                  </a:lnTo>
                  <a:cubicBezTo>
                    <a:pt x="19741" y="2072"/>
                    <a:pt x="18050" y="3751"/>
                    <a:pt x="15990" y="3751"/>
                  </a:cubicBezTo>
                  <a:lnTo>
                    <a:pt x="13573" y="3751"/>
                  </a:lnTo>
                  <a:cubicBezTo>
                    <a:pt x="10180" y="3751"/>
                    <a:pt x="6918" y="2418"/>
                    <a:pt x="4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 rot="915899">
              <a:off x="1004861" y="1346643"/>
              <a:ext cx="2048916" cy="2356512"/>
            </a:xfrm>
            <a:custGeom>
              <a:avLst/>
              <a:gdLst/>
              <a:ahLst/>
              <a:cxnLst/>
              <a:rect l="l" t="t" r="r" b="b"/>
              <a:pathLst>
                <a:path w="42351" h="48709" extrusionOk="0">
                  <a:moveTo>
                    <a:pt x="22348" y="1465"/>
                  </a:moveTo>
                  <a:cubicBezTo>
                    <a:pt x="23336" y="3739"/>
                    <a:pt x="25587" y="5227"/>
                    <a:pt x="28087" y="5227"/>
                  </a:cubicBezTo>
                  <a:lnTo>
                    <a:pt x="30504" y="5227"/>
                  </a:lnTo>
                  <a:cubicBezTo>
                    <a:pt x="33742" y="5227"/>
                    <a:pt x="36814" y="4239"/>
                    <a:pt x="39398" y="2382"/>
                  </a:cubicBezTo>
                  <a:lnTo>
                    <a:pt x="40505" y="3477"/>
                  </a:lnTo>
                  <a:lnTo>
                    <a:pt x="37350" y="6632"/>
                  </a:lnTo>
                  <a:cubicBezTo>
                    <a:pt x="37195" y="6775"/>
                    <a:pt x="37124" y="6965"/>
                    <a:pt x="37124" y="7156"/>
                  </a:cubicBezTo>
                  <a:lnTo>
                    <a:pt x="37124" y="30135"/>
                  </a:lnTo>
                  <a:cubicBezTo>
                    <a:pt x="37124" y="30230"/>
                    <a:pt x="37136" y="30314"/>
                    <a:pt x="37171" y="30385"/>
                  </a:cubicBezTo>
                  <a:lnTo>
                    <a:pt x="37171" y="33862"/>
                  </a:lnTo>
                  <a:cubicBezTo>
                    <a:pt x="37171" y="37684"/>
                    <a:pt x="34743" y="41089"/>
                    <a:pt x="31135" y="42339"/>
                  </a:cubicBezTo>
                  <a:cubicBezTo>
                    <a:pt x="27468" y="43625"/>
                    <a:pt x="24098" y="45208"/>
                    <a:pt x="21158" y="47089"/>
                  </a:cubicBezTo>
                  <a:cubicBezTo>
                    <a:pt x="18217" y="45208"/>
                    <a:pt x="14871" y="43601"/>
                    <a:pt x="11216" y="42339"/>
                  </a:cubicBezTo>
                  <a:cubicBezTo>
                    <a:pt x="7561" y="41077"/>
                    <a:pt x="5120" y="37636"/>
                    <a:pt x="5120" y="33778"/>
                  </a:cubicBezTo>
                  <a:lnTo>
                    <a:pt x="5120" y="22265"/>
                  </a:lnTo>
                  <a:lnTo>
                    <a:pt x="5144" y="20479"/>
                  </a:lnTo>
                  <a:lnTo>
                    <a:pt x="5144" y="7132"/>
                  </a:lnTo>
                  <a:cubicBezTo>
                    <a:pt x="5144" y="6930"/>
                    <a:pt x="5048" y="6739"/>
                    <a:pt x="4917" y="6608"/>
                  </a:cubicBezTo>
                  <a:lnTo>
                    <a:pt x="1786" y="3477"/>
                  </a:lnTo>
                  <a:lnTo>
                    <a:pt x="2858" y="2382"/>
                  </a:lnTo>
                  <a:cubicBezTo>
                    <a:pt x="5465" y="4239"/>
                    <a:pt x="8513" y="5227"/>
                    <a:pt x="11764" y="5227"/>
                  </a:cubicBezTo>
                  <a:lnTo>
                    <a:pt x="14192" y="5227"/>
                  </a:lnTo>
                  <a:cubicBezTo>
                    <a:pt x="16693" y="5227"/>
                    <a:pt x="18931" y="3739"/>
                    <a:pt x="19931" y="1465"/>
                  </a:cubicBezTo>
                  <a:close/>
                  <a:moveTo>
                    <a:pt x="19443" y="0"/>
                  </a:moveTo>
                  <a:cubicBezTo>
                    <a:pt x="19133" y="0"/>
                    <a:pt x="18848" y="203"/>
                    <a:pt x="18741" y="500"/>
                  </a:cubicBezTo>
                  <a:cubicBezTo>
                    <a:pt x="18086" y="2441"/>
                    <a:pt x="16276" y="3751"/>
                    <a:pt x="14216" y="3751"/>
                  </a:cubicBezTo>
                  <a:lnTo>
                    <a:pt x="11787" y="3751"/>
                  </a:lnTo>
                  <a:cubicBezTo>
                    <a:pt x="8668" y="3751"/>
                    <a:pt x="5715" y="2739"/>
                    <a:pt x="3274" y="834"/>
                  </a:cubicBezTo>
                  <a:cubicBezTo>
                    <a:pt x="3138" y="724"/>
                    <a:pt x="2976" y="670"/>
                    <a:pt x="2815" y="670"/>
                  </a:cubicBezTo>
                  <a:cubicBezTo>
                    <a:pt x="2627" y="670"/>
                    <a:pt x="2440" y="745"/>
                    <a:pt x="2298" y="893"/>
                  </a:cubicBezTo>
                  <a:lnTo>
                    <a:pt x="226" y="2965"/>
                  </a:lnTo>
                  <a:cubicBezTo>
                    <a:pt x="83" y="3096"/>
                    <a:pt x="0" y="3286"/>
                    <a:pt x="0" y="3477"/>
                  </a:cubicBezTo>
                  <a:cubicBezTo>
                    <a:pt x="0" y="3679"/>
                    <a:pt x="95" y="3870"/>
                    <a:pt x="226" y="4001"/>
                  </a:cubicBezTo>
                  <a:lnTo>
                    <a:pt x="3667" y="7442"/>
                  </a:lnTo>
                  <a:lnTo>
                    <a:pt x="3667" y="20479"/>
                  </a:lnTo>
                  <a:lnTo>
                    <a:pt x="3655" y="22265"/>
                  </a:lnTo>
                  <a:lnTo>
                    <a:pt x="3655" y="33778"/>
                  </a:lnTo>
                  <a:cubicBezTo>
                    <a:pt x="3655" y="38267"/>
                    <a:pt x="6489" y="42267"/>
                    <a:pt x="10716" y="43744"/>
                  </a:cubicBezTo>
                  <a:cubicBezTo>
                    <a:pt x="14442" y="45030"/>
                    <a:pt x="17824" y="46661"/>
                    <a:pt x="20753" y="48590"/>
                  </a:cubicBezTo>
                  <a:cubicBezTo>
                    <a:pt x="20872" y="48661"/>
                    <a:pt x="21003" y="48709"/>
                    <a:pt x="21158" y="48709"/>
                  </a:cubicBezTo>
                  <a:cubicBezTo>
                    <a:pt x="21289" y="48709"/>
                    <a:pt x="21431" y="48685"/>
                    <a:pt x="21539" y="48602"/>
                  </a:cubicBezTo>
                  <a:cubicBezTo>
                    <a:pt x="24503" y="46685"/>
                    <a:pt x="27885" y="45053"/>
                    <a:pt x="31611" y="43756"/>
                  </a:cubicBezTo>
                  <a:cubicBezTo>
                    <a:pt x="35814" y="42291"/>
                    <a:pt x="38636" y="38326"/>
                    <a:pt x="38636" y="33874"/>
                  </a:cubicBezTo>
                  <a:lnTo>
                    <a:pt x="38636" y="30147"/>
                  </a:lnTo>
                  <a:cubicBezTo>
                    <a:pt x="38636" y="30064"/>
                    <a:pt x="38624" y="29968"/>
                    <a:pt x="38600" y="29897"/>
                  </a:cubicBezTo>
                  <a:lnTo>
                    <a:pt x="38600" y="7466"/>
                  </a:lnTo>
                  <a:lnTo>
                    <a:pt x="42065" y="4001"/>
                  </a:lnTo>
                  <a:cubicBezTo>
                    <a:pt x="42351" y="3715"/>
                    <a:pt x="42351" y="3239"/>
                    <a:pt x="42065" y="2965"/>
                  </a:cubicBezTo>
                  <a:lnTo>
                    <a:pt x="39993" y="893"/>
                  </a:lnTo>
                  <a:cubicBezTo>
                    <a:pt x="39852" y="745"/>
                    <a:pt x="39665" y="670"/>
                    <a:pt x="39476" y="670"/>
                  </a:cubicBezTo>
                  <a:cubicBezTo>
                    <a:pt x="39315" y="670"/>
                    <a:pt x="39154" y="724"/>
                    <a:pt x="39017" y="834"/>
                  </a:cubicBezTo>
                  <a:cubicBezTo>
                    <a:pt x="36576" y="2739"/>
                    <a:pt x="33623" y="3751"/>
                    <a:pt x="30504" y="3751"/>
                  </a:cubicBezTo>
                  <a:lnTo>
                    <a:pt x="28087" y="3751"/>
                  </a:lnTo>
                  <a:cubicBezTo>
                    <a:pt x="26051" y="3751"/>
                    <a:pt x="24229" y="2441"/>
                    <a:pt x="23563" y="500"/>
                  </a:cubicBezTo>
                  <a:cubicBezTo>
                    <a:pt x="23455" y="203"/>
                    <a:pt x="23182" y="0"/>
                    <a:pt x="2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 rot="915899">
              <a:off x="1117897" y="2163802"/>
              <a:ext cx="2002859" cy="543930"/>
            </a:xfrm>
            <a:custGeom>
              <a:avLst/>
              <a:gdLst/>
              <a:ahLst/>
              <a:cxnLst/>
              <a:rect l="l" t="t" r="r" b="b"/>
              <a:pathLst>
                <a:path w="41399" h="11243" extrusionOk="0">
                  <a:moveTo>
                    <a:pt x="31883" y="0"/>
                  </a:moveTo>
                  <a:cubicBezTo>
                    <a:pt x="24602" y="0"/>
                    <a:pt x="17134" y="3890"/>
                    <a:pt x="9856" y="3890"/>
                  </a:cubicBezTo>
                  <a:cubicBezTo>
                    <a:pt x="6642" y="3890"/>
                    <a:pt x="3465" y="3131"/>
                    <a:pt x="357" y="942"/>
                  </a:cubicBezTo>
                  <a:lnTo>
                    <a:pt x="357" y="942"/>
                  </a:lnTo>
                  <a:cubicBezTo>
                    <a:pt x="298" y="2169"/>
                    <a:pt x="3727" y="6324"/>
                    <a:pt x="3727" y="6324"/>
                  </a:cubicBezTo>
                  <a:lnTo>
                    <a:pt x="0" y="8288"/>
                  </a:lnTo>
                  <a:cubicBezTo>
                    <a:pt x="3113" y="10482"/>
                    <a:pt x="6295" y="11242"/>
                    <a:pt x="9514" y="11242"/>
                  </a:cubicBezTo>
                  <a:cubicBezTo>
                    <a:pt x="16799" y="11242"/>
                    <a:pt x="24271" y="7347"/>
                    <a:pt x="31552" y="7347"/>
                  </a:cubicBezTo>
                  <a:cubicBezTo>
                    <a:pt x="34763" y="7347"/>
                    <a:pt x="37937" y="8105"/>
                    <a:pt x="41041" y="10289"/>
                  </a:cubicBezTo>
                  <a:cubicBezTo>
                    <a:pt x="41160" y="7848"/>
                    <a:pt x="41279" y="5395"/>
                    <a:pt x="41398" y="2954"/>
                  </a:cubicBezTo>
                  <a:cubicBezTo>
                    <a:pt x="38285" y="761"/>
                    <a:pt x="35102" y="0"/>
                    <a:pt x="31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 rot="915899">
              <a:off x="804894" y="2699628"/>
              <a:ext cx="2301263" cy="597921"/>
            </a:xfrm>
            <a:custGeom>
              <a:avLst/>
              <a:gdLst/>
              <a:ahLst/>
              <a:cxnLst/>
              <a:rect l="l" t="t" r="r" b="b"/>
              <a:pathLst>
                <a:path w="47567" h="12359" extrusionOk="0">
                  <a:moveTo>
                    <a:pt x="37512" y="0"/>
                  </a:moveTo>
                  <a:cubicBezTo>
                    <a:pt x="28358" y="0"/>
                    <a:pt x="19199" y="5008"/>
                    <a:pt x="10045" y="5008"/>
                  </a:cubicBezTo>
                  <a:cubicBezTo>
                    <a:pt x="6696" y="5008"/>
                    <a:pt x="3348" y="4338"/>
                    <a:pt x="1" y="2507"/>
                  </a:cubicBezTo>
                  <a:lnTo>
                    <a:pt x="1" y="9853"/>
                  </a:lnTo>
                  <a:cubicBezTo>
                    <a:pt x="3350" y="11687"/>
                    <a:pt x="6700" y="12359"/>
                    <a:pt x="10050" y="12359"/>
                  </a:cubicBezTo>
                  <a:cubicBezTo>
                    <a:pt x="19204" y="12359"/>
                    <a:pt x="28363" y="7347"/>
                    <a:pt x="37517" y="7347"/>
                  </a:cubicBezTo>
                  <a:cubicBezTo>
                    <a:pt x="40868" y="7347"/>
                    <a:pt x="44218" y="8019"/>
                    <a:pt x="47566" y="9853"/>
                  </a:cubicBezTo>
                  <a:lnTo>
                    <a:pt x="47566" y="2507"/>
                  </a:lnTo>
                  <a:cubicBezTo>
                    <a:pt x="44216" y="672"/>
                    <a:pt x="40864" y="0"/>
                    <a:pt x="37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 rot="915899">
              <a:off x="1812325" y="1578411"/>
              <a:ext cx="754090" cy="527674"/>
            </a:xfrm>
            <a:custGeom>
              <a:avLst/>
              <a:gdLst/>
              <a:ahLst/>
              <a:cxnLst/>
              <a:rect l="l" t="t" r="r" b="b"/>
              <a:pathLst>
                <a:path w="15587" h="10907" extrusionOk="0">
                  <a:moveTo>
                    <a:pt x="7798" y="1"/>
                  </a:moveTo>
                  <a:cubicBezTo>
                    <a:pt x="7746" y="1"/>
                    <a:pt x="7692" y="24"/>
                    <a:pt x="7680" y="72"/>
                  </a:cubicBezTo>
                  <a:cubicBezTo>
                    <a:pt x="7561" y="905"/>
                    <a:pt x="7371" y="3084"/>
                    <a:pt x="7049" y="3989"/>
                  </a:cubicBezTo>
                  <a:cubicBezTo>
                    <a:pt x="6954" y="4239"/>
                    <a:pt x="6895" y="4596"/>
                    <a:pt x="6692" y="4799"/>
                  </a:cubicBezTo>
                  <a:cubicBezTo>
                    <a:pt x="6454" y="5022"/>
                    <a:pt x="6179" y="5117"/>
                    <a:pt x="5908" y="5117"/>
                  </a:cubicBezTo>
                  <a:cubicBezTo>
                    <a:pt x="5514" y="5117"/>
                    <a:pt x="5129" y="4916"/>
                    <a:pt x="4882" y="4620"/>
                  </a:cubicBezTo>
                  <a:cubicBezTo>
                    <a:pt x="4442" y="4061"/>
                    <a:pt x="4144" y="2489"/>
                    <a:pt x="3870" y="1858"/>
                  </a:cubicBezTo>
                  <a:cubicBezTo>
                    <a:pt x="3843" y="1799"/>
                    <a:pt x="3783" y="1773"/>
                    <a:pt x="3722" y="1773"/>
                  </a:cubicBezTo>
                  <a:cubicBezTo>
                    <a:pt x="3621" y="1773"/>
                    <a:pt x="3515" y="1842"/>
                    <a:pt x="3537" y="1953"/>
                  </a:cubicBezTo>
                  <a:cubicBezTo>
                    <a:pt x="3692" y="2834"/>
                    <a:pt x="3894" y="4715"/>
                    <a:pt x="3454" y="5585"/>
                  </a:cubicBezTo>
                  <a:cubicBezTo>
                    <a:pt x="3210" y="6071"/>
                    <a:pt x="2760" y="6299"/>
                    <a:pt x="2274" y="6299"/>
                  </a:cubicBezTo>
                  <a:cubicBezTo>
                    <a:pt x="2022" y="6299"/>
                    <a:pt x="1761" y="6238"/>
                    <a:pt x="1513" y="6120"/>
                  </a:cubicBezTo>
                  <a:cubicBezTo>
                    <a:pt x="1001" y="5882"/>
                    <a:pt x="656" y="5370"/>
                    <a:pt x="334" y="4977"/>
                  </a:cubicBezTo>
                  <a:cubicBezTo>
                    <a:pt x="300" y="4934"/>
                    <a:pt x="251" y="4916"/>
                    <a:pt x="203" y="4916"/>
                  </a:cubicBezTo>
                  <a:cubicBezTo>
                    <a:pt x="118" y="4916"/>
                    <a:pt x="32" y="4973"/>
                    <a:pt x="25" y="5049"/>
                  </a:cubicBezTo>
                  <a:cubicBezTo>
                    <a:pt x="1" y="5073"/>
                    <a:pt x="1" y="5108"/>
                    <a:pt x="1" y="5132"/>
                  </a:cubicBezTo>
                  <a:cubicBezTo>
                    <a:pt x="382" y="6406"/>
                    <a:pt x="739" y="7668"/>
                    <a:pt x="1108" y="8918"/>
                  </a:cubicBezTo>
                  <a:lnTo>
                    <a:pt x="1108" y="10907"/>
                  </a:lnTo>
                  <a:lnTo>
                    <a:pt x="14467" y="10907"/>
                  </a:lnTo>
                  <a:lnTo>
                    <a:pt x="14467" y="8918"/>
                  </a:lnTo>
                  <a:cubicBezTo>
                    <a:pt x="14848" y="7656"/>
                    <a:pt x="15205" y="6382"/>
                    <a:pt x="15574" y="5132"/>
                  </a:cubicBezTo>
                  <a:cubicBezTo>
                    <a:pt x="15586" y="5108"/>
                    <a:pt x="15586" y="5073"/>
                    <a:pt x="15574" y="5049"/>
                  </a:cubicBezTo>
                  <a:cubicBezTo>
                    <a:pt x="15551" y="4979"/>
                    <a:pt x="15462" y="4924"/>
                    <a:pt x="15380" y="4924"/>
                  </a:cubicBezTo>
                  <a:cubicBezTo>
                    <a:pt x="15336" y="4924"/>
                    <a:pt x="15294" y="4940"/>
                    <a:pt x="15265" y="4977"/>
                  </a:cubicBezTo>
                  <a:cubicBezTo>
                    <a:pt x="14943" y="5370"/>
                    <a:pt x="14586" y="5882"/>
                    <a:pt x="14086" y="6120"/>
                  </a:cubicBezTo>
                  <a:cubicBezTo>
                    <a:pt x="13830" y="6238"/>
                    <a:pt x="13565" y="6299"/>
                    <a:pt x="13311" y="6299"/>
                  </a:cubicBezTo>
                  <a:cubicBezTo>
                    <a:pt x="12822" y="6299"/>
                    <a:pt x="12377" y="6071"/>
                    <a:pt x="12133" y="5585"/>
                  </a:cubicBezTo>
                  <a:cubicBezTo>
                    <a:pt x="11705" y="4715"/>
                    <a:pt x="11895" y="2834"/>
                    <a:pt x="12062" y="1953"/>
                  </a:cubicBezTo>
                  <a:cubicBezTo>
                    <a:pt x="12077" y="1848"/>
                    <a:pt x="11965" y="1781"/>
                    <a:pt x="11862" y="1781"/>
                  </a:cubicBezTo>
                  <a:cubicBezTo>
                    <a:pt x="11801" y="1781"/>
                    <a:pt x="11743" y="1805"/>
                    <a:pt x="11717" y="1858"/>
                  </a:cubicBezTo>
                  <a:cubicBezTo>
                    <a:pt x="11455" y="2489"/>
                    <a:pt x="11157" y="4061"/>
                    <a:pt x="10705" y="4620"/>
                  </a:cubicBezTo>
                  <a:cubicBezTo>
                    <a:pt x="10457" y="4929"/>
                    <a:pt x="10099" y="5123"/>
                    <a:pt x="9712" y="5123"/>
                  </a:cubicBezTo>
                  <a:cubicBezTo>
                    <a:pt x="9504" y="5123"/>
                    <a:pt x="9286" y="5067"/>
                    <a:pt x="9073" y="4942"/>
                  </a:cubicBezTo>
                  <a:cubicBezTo>
                    <a:pt x="8740" y="4751"/>
                    <a:pt x="8657" y="4299"/>
                    <a:pt x="8550" y="3989"/>
                  </a:cubicBezTo>
                  <a:cubicBezTo>
                    <a:pt x="8216" y="3084"/>
                    <a:pt x="8026" y="905"/>
                    <a:pt x="7907" y="72"/>
                  </a:cubicBezTo>
                  <a:cubicBezTo>
                    <a:pt x="7901" y="24"/>
                    <a:pt x="7850" y="1"/>
                    <a:pt x="7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 rot="915899">
              <a:off x="1809131" y="2002190"/>
              <a:ext cx="646300" cy="96227"/>
            </a:xfrm>
            <a:custGeom>
              <a:avLst/>
              <a:gdLst/>
              <a:ahLst/>
              <a:cxnLst/>
              <a:rect l="l" t="t" r="r" b="b"/>
              <a:pathLst>
                <a:path w="13359" h="1989" extrusionOk="0">
                  <a:moveTo>
                    <a:pt x="0" y="0"/>
                  </a:moveTo>
                  <a:lnTo>
                    <a:pt x="0" y="1989"/>
                  </a:lnTo>
                  <a:lnTo>
                    <a:pt x="13359" y="1989"/>
                  </a:lnTo>
                  <a:lnTo>
                    <a:pt x="13359" y="0"/>
                  </a:ln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 rot="915899">
              <a:off x="1816111" y="2017495"/>
              <a:ext cx="646300" cy="14465"/>
            </a:xfrm>
            <a:custGeom>
              <a:avLst/>
              <a:gdLst/>
              <a:ahLst/>
              <a:cxnLst/>
              <a:rect l="l" t="t" r="r" b="b"/>
              <a:pathLst>
                <a:path w="13359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3359" y="299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 rot="915899">
              <a:off x="1801092" y="2072524"/>
              <a:ext cx="646300" cy="14465"/>
            </a:xfrm>
            <a:custGeom>
              <a:avLst/>
              <a:gdLst/>
              <a:ahLst/>
              <a:cxnLst/>
              <a:rect l="l" t="t" r="r" b="b"/>
              <a:pathLst>
                <a:path w="13359" h="299" extrusionOk="0">
                  <a:moveTo>
                    <a:pt x="0" y="1"/>
                  </a:moveTo>
                  <a:lnTo>
                    <a:pt x="0" y="298"/>
                  </a:lnTo>
                  <a:lnTo>
                    <a:pt x="13359" y="298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 rot="915899">
              <a:off x="2122823" y="1904166"/>
              <a:ext cx="28254" cy="54765"/>
            </a:xfrm>
            <a:custGeom>
              <a:avLst/>
              <a:gdLst/>
              <a:ahLst/>
              <a:cxnLst/>
              <a:rect l="l" t="t" r="r" b="b"/>
              <a:pathLst>
                <a:path w="584" h="1132" extrusionOk="0">
                  <a:moveTo>
                    <a:pt x="0" y="1"/>
                  </a:moveTo>
                  <a:lnTo>
                    <a:pt x="0" y="1132"/>
                  </a:lnTo>
                  <a:lnTo>
                    <a:pt x="584" y="918"/>
                  </a:lnTo>
                  <a:lnTo>
                    <a:pt x="584" y="2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 rot="915899">
              <a:off x="2175611" y="1918573"/>
              <a:ext cx="28254" cy="54765"/>
            </a:xfrm>
            <a:custGeom>
              <a:avLst/>
              <a:gdLst/>
              <a:ahLst/>
              <a:cxnLst/>
              <a:rect l="l" t="t" r="r" b="b"/>
              <a:pathLst>
                <a:path w="584" h="1132" extrusionOk="0">
                  <a:moveTo>
                    <a:pt x="584" y="1"/>
                  </a:moveTo>
                  <a:lnTo>
                    <a:pt x="0" y="203"/>
                  </a:lnTo>
                  <a:lnTo>
                    <a:pt x="0" y="918"/>
                  </a:lnTo>
                  <a:lnTo>
                    <a:pt x="584" y="113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 rot="915899">
              <a:off x="2149584" y="1920971"/>
              <a:ext cx="25980" cy="34591"/>
            </a:xfrm>
            <a:custGeom>
              <a:avLst/>
              <a:gdLst/>
              <a:ahLst/>
              <a:cxnLst/>
              <a:rect l="l" t="t" r="r" b="b"/>
              <a:pathLst>
                <a:path w="537" h="715" extrusionOk="0">
                  <a:moveTo>
                    <a:pt x="1" y="0"/>
                  </a:moveTo>
                  <a:lnTo>
                    <a:pt x="1" y="715"/>
                  </a:lnTo>
                  <a:lnTo>
                    <a:pt x="537" y="715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 rot="915899">
              <a:off x="2131226" y="1886361"/>
              <a:ext cx="41510" cy="30576"/>
            </a:xfrm>
            <a:custGeom>
              <a:avLst/>
              <a:gdLst/>
              <a:ahLst/>
              <a:cxnLst/>
              <a:rect l="l" t="t" r="r" b="b"/>
              <a:pathLst>
                <a:path w="858" h="632" extrusionOk="0">
                  <a:moveTo>
                    <a:pt x="857" y="0"/>
                  </a:moveTo>
                  <a:lnTo>
                    <a:pt x="0" y="429"/>
                  </a:lnTo>
                  <a:lnTo>
                    <a:pt x="584" y="63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 rot="915899">
              <a:off x="2171226" y="1897278"/>
              <a:ext cx="41510" cy="30576"/>
            </a:xfrm>
            <a:custGeom>
              <a:avLst/>
              <a:gdLst/>
              <a:ahLst/>
              <a:cxnLst/>
              <a:rect l="l" t="t" r="r" b="b"/>
              <a:pathLst>
                <a:path w="858" h="632" extrusionOk="0">
                  <a:moveTo>
                    <a:pt x="0" y="0"/>
                  </a:moveTo>
                  <a:lnTo>
                    <a:pt x="274" y="631"/>
                  </a:lnTo>
                  <a:lnTo>
                    <a:pt x="858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 rot="915899">
              <a:off x="2158700" y="1891820"/>
              <a:ext cx="26560" cy="30576"/>
            </a:xfrm>
            <a:custGeom>
              <a:avLst/>
              <a:gdLst/>
              <a:ahLst/>
              <a:cxnLst/>
              <a:rect l="l" t="t" r="r" b="b"/>
              <a:pathLst>
                <a:path w="549" h="632" extrusionOk="0">
                  <a:moveTo>
                    <a:pt x="274" y="0"/>
                  </a:moveTo>
                  <a:lnTo>
                    <a:pt x="1" y="631"/>
                  </a:lnTo>
                  <a:lnTo>
                    <a:pt x="548" y="63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 rot="915899">
              <a:off x="2153563" y="1959984"/>
              <a:ext cx="41510" cy="34591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274" y="1"/>
                  </a:moveTo>
                  <a:lnTo>
                    <a:pt x="0" y="715"/>
                  </a:lnTo>
                  <a:lnTo>
                    <a:pt x="858" y="21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915899">
              <a:off x="2113563" y="1949067"/>
              <a:ext cx="41510" cy="34591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584" y="1"/>
                  </a:moveTo>
                  <a:lnTo>
                    <a:pt x="0" y="215"/>
                  </a:lnTo>
                  <a:lnTo>
                    <a:pt x="857" y="715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915899">
              <a:off x="2141038" y="1954526"/>
              <a:ext cx="26560" cy="34591"/>
            </a:xfrm>
            <a:custGeom>
              <a:avLst/>
              <a:gdLst/>
              <a:ahLst/>
              <a:cxnLst/>
              <a:rect l="l" t="t" r="r" b="b"/>
              <a:pathLst>
                <a:path w="549" h="715" extrusionOk="0">
                  <a:moveTo>
                    <a:pt x="1" y="1"/>
                  </a:moveTo>
                  <a:lnTo>
                    <a:pt x="274" y="715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1"/>
          <p:cNvGrpSpPr/>
          <p:nvPr/>
        </p:nvGrpSpPr>
        <p:grpSpPr>
          <a:xfrm rot="544371">
            <a:off x="378762" y="528809"/>
            <a:ext cx="2210463" cy="2798163"/>
            <a:chOff x="-2017225" y="4202267"/>
            <a:chExt cx="1701994" cy="2154342"/>
          </a:xfrm>
        </p:grpSpPr>
        <p:sp>
          <p:nvSpPr>
            <p:cNvPr id="307" name="Google Shape;307;p31"/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31"/>
          <p:cNvSpPr/>
          <p:nvPr/>
        </p:nvSpPr>
        <p:spPr>
          <a:xfrm>
            <a:off x="171981" y="12887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2943431" y="266242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522281" y="45269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"/>
          <p:cNvSpPr txBox="1">
            <a:spLocks noGrp="1"/>
          </p:cNvSpPr>
          <p:nvPr>
            <p:ph type="subTitle" idx="1"/>
          </p:nvPr>
        </p:nvSpPr>
        <p:spPr>
          <a:xfrm>
            <a:off x="3907918" y="1978340"/>
            <a:ext cx="4594984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Corben" panose="020B0604020202020204" charset="0"/>
              </a:rPr>
              <a:t>Game project for OOP course at HCMIU.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Corben" panose="020B0604020202020204" charset="0"/>
              </a:rPr>
              <a:t>Classic platform game genre.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Corben" panose="020B0604020202020204" charset="0"/>
              </a:rPr>
              <a:t>Hero vs monsters and traps.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Corben" panose="020B0604020202020204" charset="0"/>
              </a:rPr>
              <a:t>Quest to defeat dark knight.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  <a:latin typeface="Corben" panose="020B0604020202020204" charset="0"/>
              </a:rPr>
              <a:t>Motivation.</a:t>
            </a:r>
            <a:endParaRPr lang="en-US" sz="2000" b="0" i="0" dirty="0">
              <a:solidFill>
                <a:srgbClr val="111111"/>
              </a:solidFill>
              <a:effectLst/>
              <a:latin typeface="Corben" panose="020B0604020202020204" charset="0"/>
            </a:endParaRPr>
          </a:p>
        </p:txBody>
      </p:sp>
      <p:grpSp>
        <p:nvGrpSpPr>
          <p:cNvPr id="2" name="Google Shape;407;p34">
            <a:extLst>
              <a:ext uri="{FF2B5EF4-FFF2-40B4-BE49-F238E27FC236}">
                <a16:creationId xmlns:a16="http://schemas.microsoft.com/office/drawing/2014/main" id="{03EABD54-4B7D-23D1-2060-0086A4BBE88C}"/>
              </a:ext>
            </a:extLst>
          </p:cNvPr>
          <p:cNvGrpSpPr/>
          <p:nvPr/>
        </p:nvGrpSpPr>
        <p:grpSpPr>
          <a:xfrm>
            <a:off x="1829436" y="7842925"/>
            <a:ext cx="5399314" cy="1210134"/>
            <a:chOff x="871775" y="1375825"/>
            <a:chExt cx="7400450" cy="1343250"/>
          </a:xfrm>
        </p:grpSpPr>
        <p:sp>
          <p:nvSpPr>
            <p:cNvPr id="3" name="Google Shape;408;p34">
              <a:extLst>
                <a:ext uri="{FF2B5EF4-FFF2-40B4-BE49-F238E27FC236}">
                  <a16:creationId xmlns:a16="http://schemas.microsoft.com/office/drawing/2014/main" id="{95C63562-CA9C-2EAC-9DFF-B0D0A1332186}"/>
                </a:ext>
              </a:extLst>
            </p:cNvPr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09;p34">
              <a:extLst>
                <a:ext uri="{FF2B5EF4-FFF2-40B4-BE49-F238E27FC236}">
                  <a16:creationId xmlns:a16="http://schemas.microsoft.com/office/drawing/2014/main" id="{C4A60623-479A-7232-3F34-6EEA2145A482}"/>
                </a:ext>
              </a:extLst>
            </p:cNvPr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0;p34">
              <a:extLst>
                <a:ext uri="{FF2B5EF4-FFF2-40B4-BE49-F238E27FC236}">
                  <a16:creationId xmlns:a16="http://schemas.microsoft.com/office/drawing/2014/main" id="{D9F42F04-1587-1998-A568-CAAA38338B9D}"/>
                </a:ext>
              </a:extLst>
            </p:cNvPr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11;p34">
            <a:extLst>
              <a:ext uri="{FF2B5EF4-FFF2-40B4-BE49-F238E27FC236}">
                <a16:creationId xmlns:a16="http://schemas.microsoft.com/office/drawing/2014/main" id="{6B516FAA-5AB3-CE28-BB82-2C002EDDE899}"/>
              </a:ext>
            </a:extLst>
          </p:cNvPr>
          <p:cNvSpPr txBox="1">
            <a:spLocks/>
          </p:cNvSpPr>
          <p:nvPr/>
        </p:nvSpPr>
        <p:spPr>
          <a:xfrm rot="150">
            <a:off x="1107482" y="7801491"/>
            <a:ext cx="687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/>
              <a:buNone/>
              <a:defRPr sz="60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/>
              <a:buNone/>
              <a:defRPr sz="42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/>
              <a:buNone/>
              <a:defRPr sz="42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/>
              <a:buNone/>
              <a:defRPr sz="42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/>
              <a:buNone/>
              <a:defRPr sz="42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/>
              <a:buNone/>
              <a:defRPr sz="42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/>
              <a:buNone/>
              <a:defRPr sz="42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/>
              <a:buNone/>
              <a:defRPr sz="42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/>
              <a:buNone/>
              <a:defRPr sz="4200" b="0" i="0" u="none" strike="noStrike" cap="none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pPr algn="ctr"/>
            <a:r>
              <a:rPr lang="vi-VN"/>
              <a:t>THE STORY</a:t>
            </a:r>
            <a:endParaRPr lang="vi-VN" dirty="0"/>
          </a:p>
        </p:txBody>
      </p:sp>
      <p:pic>
        <p:nvPicPr>
          <p:cNvPr id="9" name="Picture 43" descr="A picture containing screenshot, colorfulness, graphics, square&#10;&#10;Description automatically generated">
            <a:extLst>
              <a:ext uri="{FF2B5EF4-FFF2-40B4-BE49-F238E27FC236}">
                <a16:creationId xmlns:a16="http://schemas.microsoft.com/office/drawing/2014/main" id="{FF9A8A5D-503A-1DBA-E72B-4C95FB4B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7161" y="4879535"/>
            <a:ext cx="971625" cy="1494807"/>
          </a:xfrm>
          <a:prstGeom prst="rect">
            <a:avLst/>
          </a:prstGeom>
        </p:spPr>
      </p:pic>
      <p:pic>
        <p:nvPicPr>
          <p:cNvPr id="10" name="Picture 49" descr="A pixelated image of a person&#10;&#10;Description automatically generated with medium confidence">
            <a:extLst>
              <a:ext uri="{FF2B5EF4-FFF2-40B4-BE49-F238E27FC236}">
                <a16:creationId xmlns:a16="http://schemas.microsoft.com/office/drawing/2014/main" id="{60C6DF4E-821D-DF9F-8DE7-E49E00CF2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036" y="5403229"/>
            <a:ext cx="949455" cy="1293300"/>
          </a:xfrm>
          <a:prstGeom prst="rect">
            <a:avLst/>
          </a:prstGeom>
        </p:spPr>
      </p:pic>
      <p:pic>
        <p:nvPicPr>
          <p:cNvPr id="11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2F1654FA-8D0B-AD07-276C-EF6A4484D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135" y="5798257"/>
            <a:ext cx="1127005" cy="679639"/>
          </a:xfrm>
          <a:prstGeom prst="rect">
            <a:avLst/>
          </a:prstGeom>
        </p:spPr>
      </p:pic>
      <p:pic>
        <p:nvPicPr>
          <p:cNvPr id="12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5FF5D13A-8557-FB90-FBCF-6437E9578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32" y="5712204"/>
            <a:ext cx="1259166" cy="759338"/>
          </a:xfrm>
          <a:prstGeom prst="rect">
            <a:avLst/>
          </a:prstGeom>
        </p:spPr>
      </p:pic>
      <p:pic>
        <p:nvPicPr>
          <p:cNvPr id="13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84BE1CF6-E129-32F6-CF3B-B4D93101F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73" y="5712506"/>
            <a:ext cx="1259166" cy="759338"/>
          </a:xfrm>
          <a:prstGeom prst="rect">
            <a:avLst/>
          </a:prstGeom>
        </p:spPr>
      </p:pic>
      <p:grpSp>
        <p:nvGrpSpPr>
          <p:cNvPr id="14" name="Google Shape;388;p33">
            <a:extLst>
              <a:ext uri="{FF2B5EF4-FFF2-40B4-BE49-F238E27FC236}">
                <a16:creationId xmlns:a16="http://schemas.microsoft.com/office/drawing/2014/main" id="{9E2AC6BD-B53C-A896-F2A3-602BFC03DBEA}"/>
              </a:ext>
            </a:extLst>
          </p:cNvPr>
          <p:cNvGrpSpPr/>
          <p:nvPr/>
        </p:nvGrpSpPr>
        <p:grpSpPr>
          <a:xfrm rot="2113283">
            <a:off x="10413209" y="-1402397"/>
            <a:ext cx="2143438" cy="1869956"/>
            <a:chOff x="9392450" y="1592975"/>
            <a:chExt cx="1656475" cy="1445125"/>
          </a:xfrm>
        </p:grpSpPr>
        <p:sp>
          <p:nvSpPr>
            <p:cNvPr id="15" name="Google Shape;389;p33">
              <a:extLst>
                <a:ext uri="{FF2B5EF4-FFF2-40B4-BE49-F238E27FC236}">
                  <a16:creationId xmlns:a16="http://schemas.microsoft.com/office/drawing/2014/main" id="{07E58134-C96D-C6E3-D0BC-317513612FCD}"/>
                </a:ext>
              </a:extLst>
            </p:cNvPr>
            <p:cNvSpPr/>
            <p:nvPr/>
          </p:nvSpPr>
          <p:spPr>
            <a:xfrm>
              <a:off x="9392450" y="1592975"/>
              <a:ext cx="1656475" cy="1445125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0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0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29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29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0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0" y="44244"/>
                    <a:pt x="40719" y="42374"/>
                    <a:pt x="42910" y="40588"/>
                  </a:cubicBezTo>
                  <a:cubicBezTo>
                    <a:pt x="44101" y="41088"/>
                    <a:pt x="45149" y="41672"/>
                    <a:pt x="46053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8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103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0;p33">
              <a:extLst>
                <a:ext uri="{FF2B5EF4-FFF2-40B4-BE49-F238E27FC236}">
                  <a16:creationId xmlns:a16="http://schemas.microsoft.com/office/drawing/2014/main" id="{0562382B-838C-4F5D-0529-BBC3DBD7F4C8}"/>
                </a:ext>
              </a:extLst>
            </p:cNvPr>
            <p:cNvSpPr/>
            <p:nvPr/>
          </p:nvSpPr>
          <p:spPr>
            <a:xfrm>
              <a:off x="9746050" y="1648325"/>
              <a:ext cx="958475" cy="1059375"/>
            </a:xfrm>
            <a:custGeom>
              <a:avLst/>
              <a:gdLst/>
              <a:ahLst/>
              <a:cxnLst/>
              <a:rect l="l" t="t" r="r" b="b"/>
              <a:pathLst>
                <a:path w="38339" h="42375" extrusionOk="0">
                  <a:moveTo>
                    <a:pt x="23706" y="6251"/>
                  </a:moveTo>
                  <a:cubicBezTo>
                    <a:pt x="23706" y="6251"/>
                    <a:pt x="22325" y="8514"/>
                    <a:pt x="21444" y="9383"/>
                  </a:cubicBezTo>
                  <a:cubicBezTo>
                    <a:pt x="20956" y="9871"/>
                    <a:pt x="21015" y="11573"/>
                    <a:pt x="21158" y="12955"/>
                  </a:cubicBezTo>
                  <a:cubicBezTo>
                    <a:pt x="21720" y="13012"/>
                    <a:pt x="22331" y="13056"/>
                    <a:pt x="22891" y="13056"/>
                  </a:cubicBezTo>
                  <a:cubicBezTo>
                    <a:pt x="23720" y="13056"/>
                    <a:pt x="24439" y="12960"/>
                    <a:pt x="24730" y="12669"/>
                  </a:cubicBezTo>
                  <a:cubicBezTo>
                    <a:pt x="25599" y="11812"/>
                    <a:pt x="27861" y="10407"/>
                    <a:pt x="27861" y="10407"/>
                  </a:cubicBezTo>
                  <a:lnTo>
                    <a:pt x="27861" y="14919"/>
                  </a:lnTo>
                  <a:lnTo>
                    <a:pt x="27861" y="19420"/>
                  </a:lnTo>
                  <a:cubicBezTo>
                    <a:pt x="27861" y="19420"/>
                    <a:pt x="25599" y="18039"/>
                    <a:pt x="24730" y="17157"/>
                  </a:cubicBezTo>
                  <a:cubicBezTo>
                    <a:pt x="24442" y="16870"/>
                    <a:pt x="23738" y="16772"/>
                    <a:pt x="22923" y="16772"/>
                  </a:cubicBezTo>
                  <a:cubicBezTo>
                    <a:pt x="22354" y="16772"/>
                    <a:pt x="21731" y="16820"/>
                    <a:pt x="21158" y="16884"/>
                  </a:cubicBezTo>
                  <a:cubicBezTo>
                    <a:pt x="21015" y="18265"/>
                    <a:pt x="20956" y="19967"/>
                    <a:pt x="21444" y="20456"/>
                  </a:cubicBezTo>
                  <a:cubicBezTo>
                    <a:pt x="22313" y="21313"/>
                    <a:pt x="23706" y="23575"/>
                    <a:pt x="23706" y="23575"/>
                  </a:cubicBezTo>
                  <a:lnTo>
                    <a:pt x="14681" y="23575"/>
                  </a:lnTo>
                  <a:cubicBezTo>
                    <a:pt x="14681" y="23575"/>
                    <a:pt x="16074" y="21313"/>
                    <a:pt x="16943" y="20456"/>
                  </a:cubicBezTo>
                  <a:cubicBezTo>
                    <a:pt x="17443" y="19967"/>
                    <a:pt x="17384" y="18265"/>
                    <a:pt x="17229" y="16884"/>
                  </a:cubicBezTo>
                  <a:cubicBezTo>
                    <a:pt x="16661" y="16820"/>
                    <a:pt x="16041" y="16772"/>
                    <a:pt x="15473" y="16772"/>
                  </a:cubicBezTo>
                  <a:cubicBezTo>
                    <a:pt x="14659" y="16772"/>
                    <a:pt x="13952" y="16870"/>
                    <a:pt x="13657" y="17157"/>
                  </a:cubicBezTo>
                  <a:cubicBezTo>
                    <a:pt x="12800" y="18027"/>
                    <a:pt x="10538" y="19420"/>
                    <a:pt x="10538" y="19420"/>
                  </a:cubicBezTo>
                  <a:lnTo>
                    <a:pt x="10538" y="14919"/>
                  </a:lnTo>
                  <a:lnTo>
                    <a:pt x="10538" y="10407"/>
                  </a:lnTo>
                  <a:cubicBezTo>
                    <a:pt x="10538" y="10407"/>
                    <a:pt x="12800" y="11788"/>
                    <a:pt x="13657" y="12669"/>
                  </a:cubicBezTo>
                  <a:cubicBezTo>
                    <a:pt x="13955" y="12960"/>
                    <a:pt x="14677" y="13056"/>
                    <a:pt x="15504" y="13056"/>
                  </a:cubicBezTo>
                  <a:cubicBezTo>
                    <a:pt x="16064" y="13056"/>
                    <a:pt x="16672" y="13012"/>
                    <a:pt x="17229" y="12955"/>
                  </a:cubicBezTo>
                  <a:cubicBezTo>
                    <a:pt x="17384" y="11573"/>
                    <a:pt x="17443" y="9871"/>
                    <a:pt x="16943" y="9383"/>
                  </a:cubicBezTo>
                  <a:cubicBezTo>
                    <a:pt x="16086" y="8514"/>
                    <a:pt x="14681" y="6251"/>
                    <a:pt x="14681" y="6251"/>
                  </a:cubicBezTo>
                  <a:close/>
                  <a:moveTo>
                    <a:pt x="19182" y="2382"/>
                  </a:moveTo>
                  <a:cubicBezTo>
                    <a:pt x="11978" y="2382"/>
                    <a:pt x="5347" y="4823"/>
                    <a:pt x="2513" y="6037"/>
                  </a:cubicBezTo>
                  <a:cubicBezTo>
                    <a:pt x="2620" y="16872"/>
                    <a:pt x="3715" y="23325"/>
                    <a:pt x="6799" y="28314"/>
                  </a:cubicBezTo>
                  <a:cubicBezTo>
                    <a:pt x="10657" y="26813"/>
                    <a:pt x="14788" y="26040"/>
                    <a:pt x="19182" y="26004"/>
                  </a:cubicBezTo>
                  <a:cubicBezTo>
                    <a:pt x="23575" y="26040"/>
                    <a:pt x="27730" y="26790"/>
                    <a:pt x="31564" y="28314"/>
                  </a:cubicBezTo>
                  <a:cubicBezTo>
                    <a:pt x="34648" y="23325"/>
                    <a:pt x="35743" y="16872"/>
                    <a:pt x="35850" y="6037"/>
                  </a:cubicBezTo>
                  <a:cubicBezTo>
                    <a:pt x="33029" y="4823"/>
                    <a:pt x="26385" y="2382"/>
                    <a:pt x="19182" y="2382"/>
                  </a:cubicBezTo>
                  <a:close/>
                  <a:moveTo>
                    <a:pt x="19158" y="1"/>
                  </a:moveTo>
                  <a:cubicBezTo>
                    <a:pt x="8835" y="1"/>
                    <a:pt x="1" y="4608"/>
                    <a:pt x="1" y="4608"/>
                  </a:cubicBezTo>
                  <a:cubicBezTo>
                    <a:pt x="1" y="16515"/>
                    <a:pt x="1025" y="23718"/>
                    <a:pt x="4406" y="29349"/>
                  </a:cubicBezTo>
                  <a:cubicBezTo>
                    <a:pt x="4835" y="29147"/>
                    <a:pt x="5299" y="28933"/>
                    <a:pt x="5739" y="28742"/>
                  </a:cubicBezTo>
                  <a:cubicBezTo>
                    <a:pt x="2608" y="23539"/>
                    <a:pt x="1513" y="16765"/>
                    <a:pt x="1453" y="5525"/>
                  </a:cubicBezTo>
                  <a:cubicBezTo>
                    <a:pt x="3799" y="4454"/>
                    <a:pt x="11073" y="1465"/>
                    <a:pt x="19170" y="1465"/>
                  </a:cubicBezTo>
                  <a:cubicBezTo>
                    <a:pt x="27278" y="1465"/>
                    <a:pt x="34541" y="4454"/>
                    <a:pt x="36874" y="5525"/>
                  </a:cubicBezTo>
                  <a:cubicBezTo>
                    <a:pt x="36839" y="16765"/>
                    <a:pt x="35743" y="23515"/>
                    <a:pt x="32588" y="28742"/>
                  </a:cubicBezTo>
                  <a:cubicBezTo>
                    <a:pt x="33040" y="28933"/>
                    <a:pt x="33481" y="29135"/>
                    <a:pt x="33933" y="29349"/>
                  </a:cubicBezTo>
                  <a:cubicBezTo>
                    <a:pt x="37327" y="23718"/>
                    <a:pt x="38339" y="16515"/>
                    <a:pt x="38339" y="4608"/>
                  </a:cubicBezTo>
                  <a:cubicBezTo>
                    <a:pt x="38339" y="4608"/>
                    <a:pt x="29492" y="1"/>
                    <a:pt x="19158" y="1"/>
                  </a:cubicBezTo>
                  <a:close/>
                  <a:moveTo>
                    <a:pt x="19158" y="35064"/>
                  </a:moveTo>
                  <a:cubicBezTo>
                    <a:pt x="17169" y="35112"/>
                    <a:pt x="15407" y="35326"/>
                    <a:pt x="13800" y="35648"/>
                  </a:cubicBezTo>
                  <a:cubicBezTo>
                    <a:pt x="15384" y="36850"/>
                    <a:pt x="17169" y="38065"/>
                    <a:pt x="19182" y="39351"/>
                  </a:cubicBezTo>
                  <a:cubicBezTo>
                    <a:pt x="21194" y="38077"/>
                    <a:pt x="22980" y="36850"/>
                    <a:pt x="24551" y="35660"/>
                  </a:cubicBezTo>
                  <a:cubicBezTo>
                    <a:pt x="22932" y="35326"/>
                    <a:pt x="21146" y="35112"/>
                    <a:pt x="19158" y="35064"/>
                  </a:cubicBezTo>
                  <a:close/>
                  <a:moveTo>
                    <a:pt x="12407" y="35981"/>
                  </a:moveTo>
                  <a:cubicBezTo>
                    <a:pt x="11835" y="36124"/>
                    <a:pt x="11276" y="36291"/>
                    <a:pt x="10740" y="36469"/>
                  </a:cubicBezTo>
                  <a:cubicBezTo>
                    <a:pt x="13050" y="38398"/>
                    <a:pt x="15836" y="40291"/>
                    <a:pt x="19170" y="42375"/>
                  </a:cubicBezTo>
                  <a:cubicBezTo>
                    <a:pt x="22503" y="40303"/>
                    <a:pt x="25290" y="38398"/>
                    <a:pt x="27587" y="36481"/>
                  </a:cubicBezTo>
                  <a:cubicBezTo>
                    <a:pt x="27052" y="36291"/>
                    <a:pt x="26504" y="36124"/>
                    <a:pt x="25921" y="35981"/>
                  </a:cubicBezTo>
                  <a:cubicBezTo>
                    <a:pt x="24004" y="37505"/>
                    <a:pt x="21753" y="39029"/>
                    <a:pt x="19170" y="40660"/>
                  </a:cubicBezTo>
                  <a:cubicBezTo>
                    <a:pt x="16574" y="39029"/>
                    <a:pt x="14336" y="37505"/>
                    <a:pt x="12407" y="359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1;p33">
              <a:extLst>
                <a:ext uri="{FF2B5EF4-FFF2-40B4-BE49-F238E27FC236}">
                  <a16:creationId xmlns:a16="http://schemas.microsoft.com/office/drawing/2014/main" id="{FA8F8046-5120-7958-F58E-4634F0CE0500}"/>
                </a:ext>
              </a:extLst>
            </p:cNvPr>
            <p:cNvSpPr/>
            <p:nvPr/>
          </p:nvSpPr>
          <p:spPr>
            <a:xfrm>
              <a:off x="9543350" y="2320425"/>
              <a:ext cx="1363900" cy="586725"/>
            </a:xfrm>
            <a:custGeom>
              <a:avLst/>
              <a:gdLst/>
              <a:ahLst/>
              <a:cxnLst/>
              <a:rect l="l" t="t" r="r" b="b"/>
              <a:pathLst>
                <a:path w="54556" h="23469" extrusionOk="0">
                  <a:moveTo>
                    <a:pt x="54554" y="19848"/>
                  </a:moveTo>
                  <a:cubicBezTo>
                    <a:pt x="54554" y="19849"/>
                    <a:pt x="54555" y="19850"/>
                    <a:pt x="54555" y="19850"/>
                  </a:cubicBezTo>
                  <a:cubicBezTo>
                    <a:pt x="54555" y="19850"/>
                    <a:pt x="54555" y="19849"/>
                    <a:pt x="54555" y="19849"/>
                  </a:cubicBezTo>
                  <a:cubicBezTo>
                    <a:pt x="54555" y="19848"/>
                    <a:pt x="54554" y="19848"/>
                    <a:pt x="54554" y="19848"/>
                  </a:cubicBezTo>
                  <a:close/>
                  <a:moveTo>
                    <a:pt x="1" y="19872"/>
                  </a:moveTo>
                  <a:lnTo>
                    <a:pt x="1" y="19872"/>
                  </a:lnTo>
                  <a:cubicBezTo>
                    <a:pt x="1" y="19872"/>
                    <a:pt x="1" y="19872"/>
                    <a:pt x="0" y="19872"/>
                  </a:cubicBezTo>
                  <a:cubicBezTo>
                    <a:pt x="1" y="19872"/>
                    <a:pt x="1" y="19873"/>
                    <a:pt x="1" y="19873"/>
                  </a:cubicBezTo>
                  <a:cubicBezTo>
                    <a:pt x="1" y="19873"/>
                    <a:pt x="1" y="19872"/>
                    <a:pt x="1" y="19872"/>
                  </a:cubicBezTo>
                  <a:close/>
                  <a:moveTo>
                    <a:pt x="27290" y="1"/>
                  </a:moveTo>
                  <a:cubicBezTo>
                    <a:pt x="17515" y="49"/>
                    <a:pt x="10907" y="3918"/>
                    <a:pt x="7025" y="6930"/>
                  </a:cubicBezTo>
                  <a:cubicBezTo>
                    <a:pt x="3126" y="10061"/>
                    <a:pt x="1900" y="12372"/>
                    <a:pt x="1789" y="12372"/>
                  </a:cubicBezTo>
                  <a:cubicBezTo>
                    <a:pt x="1788" y="12372"/>
                    <a:pt x="1787" y="12372"/>
                    <a:pt x="1786" y="12371"/>
                  </a:cubicBezTo>
                  <a:lnTo>
                    <a:pt x="1786" y="12371"/>
                  </a:lnTo>
                  <a:cubicBezTo>
                    <a:pt x="2334" y="12883"/>
                    <a:pt x="2894" y="13395"/>
                    <a:pt x="3453" y="13919"/>
                  </a:cubicBezTo>
                  <a:cubicBezTo>
                    <a:pt x="3096" y="14372"/>
                    <a:pt x="2763" y="14836"/>
                    <a:pt x="2453" y="15300"/>
                  </a:cubicBezTo>
                  <a:cubicBezTo>
                    <a:pt x="854" y="17640"/>
                    <a:pt x="33" y="19840"/>
                    <a:pt x="1" y="19872"/>
                  </a:cubicBezTo>
                  <a:lnTo>
                    <a:pt x="1" y="19872"/>
                  </a:lnTo>
                  <a:cubicBezTo>
                    <a:pt x="1406" y="19587"/>
                    <a:pt x="2811" y="19420"/>
                    <a:pt x="4168" y="19360"/>
                  </a:cubicBezTo>
                  <a:cubicBezTo>
                    <a:pt x="4763" y="20801"/>
                    <a:pt x="5454" y="22170"/>
                    <a:pt x="6216" y="23468"/>
                  </a:cubicBezTo>
                  <a:cubicBezTo>
                    <a:pt x="6728" y="22063"/>
                    <a:pt x="8121" y="19622"/>
                    <a:pt x="9645" y="17813"/>
                  </a:cubicBezTo>
                  <a:cubicBezTo>
                    <a:pt x="11133" y="15955"/>
                    <a:pt x="12740" y="14717"/>
                    <a:pt x="12704" y="14705"/>
                  </a:cubicBezTo>
                  <a:lnTo>
                    <a:pt x="12704" y="14705"/>
                  </a:lnTo>
                  <a:cubicBezTo>
                    <a:pt x="10836" y="15312"/>
                    <a:pt x="8956" y="16169"/>
                    <a:pt x="7123" y="17334"/>
                  </a:cubicBezTo>
                  <a:lnTo>
                    <a:pt x="7123" y="17334"/>
                  </a:lnTo>
                  <a:cubicBezTo>
                    <a:pt x="7236" y="17254"/>
                    <a:pt x="7705" y="16027"/>
                    <a:pt x="10359" y="13526"/>
                  </a:cubicBezTo>
                  <a:cubicBezTo>
                    <a:pt x="13062" y="11181"/>
                    <a:pt x="18098" y="7502"/>
                    <a:pt x="27278" y="7287"/>
                  </a:cubicBezTo>
                  <a:cubicBezTo>
                    <a:pt x="36457" y="7502"/>
                    <a:pt x="41470" y="11181"/>
                    <a:pt x="44196" y="13526"/>
                  </a:cubicBezTo>
                  <a:cubicBezTo>
                    <a:pt x="46744" y="15920"/>
                    <a:pt x="47280" y="17146"/>
                    <a:pt x="47411" y="17324"/>
                  </a:cubicBezTo>
                  <a:cubicBezTo>
                    <a:pt x="45601" y="16158"/>
                    <a:pt x="43720" y="15312"/>
                    <a:pt x="41851" y="14705"/>
                  </a:cubicBezTo>
                  <a:lnTo>
                    <a:pt x="41851" y="14705"/>
                  </a:lnTo>
                  <a:cubicBezTo>
                    <a:pt x="41815" y="14717"/>
                    <a:pt x="43423" y="15955"/>
                    <a:pt x="44911" y="17813"/>
                  </a:cubicBezTo>
                  <a:cubicBezTo>
                    <a:pt x="46447" y="19622"/>
                    <a:pt x="47840" y="22087"/>
                    <a:pt x="48340" y="23468"/>
                  </a:cubicBezTo>
                  <a:cubicBezTo>
                    <a:pt x="49114" y="22170"/>
                    <a:pt x="49792" y="20789"/>
                    <a:pt x="50388" y="19348"/>
                  </a:cubicBezTo>
                  <a:cubicBezTo>
                    <a:pt x="51757" y="19408"/>
                    <a:pt x="53137" y="19563"/>
                    <a:pt x="54554" y="19848"/>
                  </a:cubicBezTo>
                  <a:lnTo>
                    <a:pt x="54554" y="19848"/>
                  </a:lnTo>
                  <a:cubicBezTo>
                    <a:pt x="54521" y="19787"/>
                    <a:pt x="53701" y="17617"/>
                    <a:pt x="52126" y="15312"/>
                  </a:cubicBezTo>
                  <a:cubicBezTo>
                    <a:pt x="51828" y="14848"/>
                    <a:pt x="51495" y="14396"/>
                    <a:pt x="51138" y="13931"/>
                  </a:cubicBezTo>
                  <a:cubicBezTo>
                    <a:pt x="51685" y="13407"/>
                    <a:pt x="52245" y="12907"/>
                    <a:pt x="52805" y="12383"/>
                  </a:cubicBezTo>
                  <a:lnTo>
                    <a:pt x="52805" y="12383"/>
                  </a:lnTo>
                  <a:cubicBezTo>
                    <a:pt x="52804" y="12384"/>
                    <a:pt x="52802" y="12384"/>
                    <a:pt x="52801" y="12384"/>
                  </a:cubicBezTo>
                  <a:cubicBezTo>
                    <a:pt x="52673" y="12384"/>
                    <a:pt x="51455" y="10077"/>
                    <a:pt x="47566" y="6954"/>
                  </a:cubicBezTo>
                  <a:cubicBezTo>
                    <a:pt x="43673" y="3918"/>
                    <a:pt x="37065" y="60"/>
                    <a:pt x="27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Nhân vật hư cấu, phim hoạt hình, Tác phẩm đồ họa kỹ thuật số, Game PC&#10;&#10;Mô tả được tạo tự động">
            <a:extLst>
              <a:ext uri="{FF2B5EF4-FFF2-40B4-BE49-F238E27FC236}">
                <a16:creationId xmlns:a16="http://schemas.microsoft.com/office/drawing/2014/main" id="{25954F37-125F-767E-9A2D-338A58C3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612" y="1866067"/>
            <a:ext cx="1344227" cy="1564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oogle Shape;610;p41">
            <a:extLst>
              <a:ext uri="{FF2B5EF4-FFF2-40B4-BE49-F238E27FC236}">
                <a16:creationId xmlns:a16="http://schemas.microsoft.com/office/drawing/2014/main" id="{77463FC3-B8BF-355D-560A-BD52C81DEE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710627" y="1982681"/>
            <a:ext cx="1379626" cy="13345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4"/>
          <p:cNvGrpSpPr/>
          <p:nvPr/>
        </p:nvGrpSpPr>
        <p:grpSpPr>
          <a:xfrm>
            <a:off x="3392870" y="687458"/>
            <a:ext cx="2283242" cy="3650384"/>
            <a:chOff x="3430379" y="677340"/>
            <a:chExt cx="2283242" cy="3650384"/>
          </a:xfrm>
        </p:grpSpPr>
        <p:grpSp>
          <p:nvGrpSpPr>
            <p:cNvPr id="397" name="Google Shape;397;p34"/>
            <p:cNvGrpSpPr/>
            <p:nvPr/>
          </p:nvGrpSpPr>
          <p:grpSpPr>
            <a:xfrm>
              <a:off x="3430379" y="1437652"/>
              <a:ext cx="2283242" cy="2890072"/>
              <a:chOff x="630725" y="1535150"/>
              <a:chExt cx="957575" cy="1212075"/>
            </a:xfrm>
          </p:grpSpPr>
          <p:sp>
            <p:nvSpPr>
              <p:cNvPr id="398" name="Google Shape;398;p34"/>
              <p:cNvSpPr/>
              <p:nvPr/>
            </p:nvSpPr>
            <p:spPr>
              <a:xfrm>
                <a:off x="630725" y="1535150"/>
                <a:ext cx="957575" cy="1212075"/>
              </a:xfrm>
              <a:custGeom>
                <a:avLst/>
                <a:gdLst/>
                <a:ahLst/>
                <a:cxnLst/>
                <a:rect l="l" t="t" r="r" b="b"/>
                <a:pathLst>
                  <a:path w="38303" h="48483" extrusionOk="0">
                    <a:moveTo>
                      <a:pt x="19158" y="0"/>
                    </a:moveTo>
                    <a:cubicBezTo>
                      <a:pt x="13335" y="0"/>
                      <a:pt x="7501" y="595"/>
                      <a:pt x="1798" y="1750"/>
                    </a:cubicBezTo>
                    <a:lnTo>
                      <a:pt x="0" y="2119"/>
                    </a:lnTo>
                    <a:lnTo>
                      <a:pt x="0" y="18967"/>
                    </a:lnTo>
                    <a:cubicBezTo>
                      <a:pt x="0" y="25039"/>
                      <a:pt x="1679" y="30968"/>
                      <a:pt x="4906" y="36100"/>
                    </a:cubicBezTo>
                    <a:cubicBezTo>
                      <a:pt x="8132" y="41231"/>
                      <a:pt x="12728" y="45363"/>
                      <a:pt x="18169" y="48006"/>
                    </a:cubicBezTo>
                    <a:lnTo>
                      <a:pt x="19158" y="48482"/>
                    </a:lnTo>
                    <a:lnTo>
                      <a:pt x="20134" y="48006"/>
                    </a:lnTo>
                    <a:cubicBezTo>
                      <a:pt x="25599" y="45363"/>
                      <a:pt x="30183" y="41231"/>
                      <a:pt x="33397" y="36100"/>
                    </a:cubicBezTo>
                    <a:cubicBezTo>
                      <a:pt x="36612" y="30956"/>
                      <a:pt x="38303" y="25027"/>
                      <a:pt x="38303" y="18967"/>
                    </a:cubicBezTo>
                    <a:lnTo>
                      <a:pt x="38303" y="2119"/>
                    </a:lnTo>
                    <a:lnTo>
                      <a:pt x="36505" y="1750"/>
                    </a:lnTo>
                    <a:cubicBezTo>
                      <a:pt x="30802" y="595"/>
                      <a:pt x="24968" y="0"/>
                      <a:pt x="19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dist="95250" dir="2640000" algn="bl" rotWithShape="0">
                  <a:srgbClr val="000000">
                    <a:alpha val="1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4"/>
              <p:cNvSpPr/>
              <p:nvPr/>
            </p:nvSpPr>
            <p:spPr>
              <a:xfrm>
                <a:off x="686975" y="1591325"/>
                <a:ext cx="845375" cy="1093375"/>
              </a:xfrm>
              <a:custGeom>
                <a:avLst/>
                <a:gdLst/>
                <a:ahLst/>
                <a:cxnLst/>
                <a:rect l="l" t="t" r="r" b="b"/>
                <a:pathLst>
                  <a:path w="33815" h="43735" extrusionOk="0">
                    <a:moveTo>
                      <a:pt x="16903" y="0"/>
                    </a:moveTo>
                    <a:cubicBezTo>
                      <a:pt x="11240" y="0"/>
                      <a:pt x="5579" y="569"/>
                      <a:pt x="1" y="1706"/>
                    </a:cubicBezTo>
                    <a:lnTo>
                      <a:pt x="1" y="16720"/>
                    </a:lnTo>
                    <a:cubicBezTo>
                      <a:pt x="1" y="28209"/>
                      <a:pt x="6561" y="38711"/>
                      <a:pt x="16908" y="43735"/>
                    </a:cubicBezTo>
                    <a:cubicBezTo>
                      <a:pt x="27242" y="38711"/>
                      <a:pt x="33814" y="28233"/>
                      <a:pt x="33814" y="16720"/>
                    </a:cubicBezTo>
                    <a:lnTo>
                      <a:pt x="33814" y="1706"/>
                    </a:lnTo>
                    <a:cubicBezTo>
                      <a:pt x="28230" y="569"/>
                      <a:pt x="22566" y="0"/>
                      <a:pt x="16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4"/>
              <p:cNvSpPr/>
              <p:nvPr/>
            </p:nvSpPr>
            <p:spPr>
              <a:xfrm>
                <a:off x="727750" y="1632475"/>
                <a:ext cx="763525" cy="1006100"/>
              </a:xfrm>
              <a:custGeom>
                <a:avLst/>
                <a:gdLst/>
                <a:ahLst/>
                <a:cxnLst/>
                <a:rect l="l" t="t" r="r" b="b"/>
                <a:pathLst>
                  <a:path w="30541" h="40244" extrusionOk="0">
                    <a:moveTo>
                      <a:pt x="15277" y="0"/>
                    </a:moveTo>
                    <a:cubicBezTo>
                      <a:pt x="10157" y="0"/>
                      <a:pt x="5025" y="477"/>
                      <a:pt x="1" y="1417"/>
                    </a:cubicBezTo>
                    <a:lnTo>
                      <a:pt x="1" y="15074"/>
                    </a:lnTo>
                    <a:cubicBezTo>
                      <a:pt x="1" y="20408"/>
                      <a:pt x="1501" y="25611"/>
                      <a:pt x="4335" y="30135"/>
                    </a:cubicBezTo>
                    <a:cubicBezTo>
                      <a:pt x="7014" y="34421"/>
                      <a:pt x="10788" y="37910"/>
                      <a:pt x="15277" y="40243"/>
                    </a:cubicBezTo>
                    <a:cubicBezTo>
                      <a:pt x="19753" y="37922"/>
                      <a:pt x="23516" y="34445"/>
                      <a:pt x="26206" y="30135"/>
                    </a:cubicBezTo>
                    <a:cubicBezTo>
                      <a:pt x="29052" y="25611"/>
                      <a:pt x="30540" y="20408"/>
                      <a:pt x="30540" y="15074"/>
                    </a:cubicBezTo>
                    <a:lnTo>
                      <a:pt x="30540" y="1417"/>
                    </a:lnTo>
                    <a:cubicBezTo>
                      <a:pt x="25516" y="477"/>
                      <a:pt x="20384" y="0"/>
                      <a:pt x="15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4"/>
              <p:cNvSpPr/>
              <p:nvPr/>
            </p:nvSpPr>
            <p:spPr>
              <a:xfrm>
                <a:off x="778650" y="2248325"/>
                <a:ext cx="661725" cy="419725"/>
              </a:xfrm>
              <a:custGeom>
                <a:avLst/>
                <a:gdLst/>
                <a:ahLst/>
                <a:cxnLst/>
                <a:rect l="l" t="t" r="r" b="b"/>
                <a:pathLst>
                  <a:path w="26469" h="16789" extrusionOk="0">
                    <a:moveTo>
                      <a:pt x="1656" y="0"/>
                    </a:moveTo>
                    <a:lnTo>
                      <a:pt x="1656" y="2929"/>
                    </a:lnTo>
                    <a:lnTo>
                      <a:pt x="1" y="2929"/>
                    </a:lnTo>
                    <a:cubicBezTo>
                      <a:pt x="108" y="3108"/>
                      <a:pt x="3335" y="8954"/>
                      <a:pt x="3918" y="9728"/>
                    </a:cubicBezTo>
                    <a:lnTo>
                      <a:pt x="13241" y="16788"/>
                    </a:lnTo>
                    <a:lnTo>
                      <a:pt x="23147" y="9347"/>
                    </a:lnTo>
                    <a:cubicBezTo>
                      <a:pt x="23730" y="8573"/>
                      <a:pt x="26361" y="3108"/>
                      <a:pt x="26468" y="2929"/>
                    </a:cubicBezTo>
                    <a:lnTo>
                      <a:pt x="24813" y="2929"/>
                    </a:lnTo>
                    <a:lnTo>
                      <a:pt x="24813" y="0"/>
                    </a:lnTo>
                    <a:lnTo>
                      <a:pt x="20229" y="0"/>
                    </a:lnTo>
                    <a:lnTo>
                      <a:pt x="20229" y="2929"/>
                    </a:lnTo>
                    <a:lnTo>
                      <a:pt x="15527" y="2929"/>
                    </a:lnTo>
                    <a:lnTo>
                      <a:pt x="15527" y="0"/>
                    </a:lnTo>
                    <a:lnTo>
                      <a:pt x="10943" y="0"/>
                    </a:lnTo>
                    <a:lnTo>
                      <a:pt x="10943" y="2929"/>
                    </a:lnTo>
                    <a:lnTo>
                      <a:pt x="6240" y="2929"/>
                    </a:lnTo>
                    <a:lnTo>
                      <a:pt x="62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" name="Google Shape;402;p34"/>
            <p:cNvSpPr/>
            <p:nvPr/>
          </p:nvSpPr>
          <p:spPr>
            <a:xfrm>
              <a:off x="4279067" y="677340"/>
              <a:ext cx="585850" cy="591353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5110576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671251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4"/>
          <p:cNvSpPr/>
          <p:nvPr/>
        </p:nvSpPr>
        <p:spPr>
          <a:xfrm flipH="1">
            <a:off x="5959150" y="970878"/>
            <a:ext cx="2246986" cy="3201786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963300" y="970878"/>
            <a:ext cx="2246986" cy="3201786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4"/>
          <p:cNvGrpSpPr/>
          <p:nvPr/>
        </p:nvGrpSpPr>
        <p:grpSpPr>
          <a:xfrm>
            <a:off x="1857829" y="1825584"/>
            <a:ext cx="5399314" cy="1210134"/>
            <a:chOff x="871775" y="1375825"/>
            <a:chExt cx="7400450" cy="1343250"/>
          </a:xfrm>
        </p:grpSpPr>
        <p:sp>
          <p:nvSpPr>
            <p:cNvPr id="408" name="Google Shape;408;p34"/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 rot="150">
            <a:off x="1223375" y="1841124"/>
            <a:ext cx="6872700" cy="12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STORY</a:t>
            </a:r>
            <a:endParaRPr dirty="0"/>
          </a:p>
        </p:txBody>
      </p:sp>
      <p:grpSp>
        <p:nvGrpSpPr>
          <p:cNvPr id="4" name="Google Shape;611;p41">
            <a:extLst>
              <a:ext uri="{FF2B5EF4-FFF2-40B4-BE49-F238E27FC236}">
                <a16:creationId xmlns:a16="http://schemas.microsoft.com/office/drawing/2014/main" id="{A46119FB-C99D-90C7-E0AC-3FD0377D3099}"/>
              </a:ext>
            </a:extLst>
          </p:cNvPr>
          <p:cNvGrpSpPr/>
          <p:nvPr/>
        </p:nvGrpSpPr>
        <p:grpSpPr>
          <a:xfrm rot="817815">
            <a:off x="-3480590" y="4985291"/>
            <a:ext cx="2144126" cy="2347911"/>
            <a:chOff x="4244275" y="4637000"/>
            <a:chExt cx="1252850" cy="1371925"/>
          </a:xfrm>
        </p:grpSpPr>
        <p:sp>
          <p:nvSpPr>
            <p:cNvPr id="5" name="Google Shape;612;p41">
              <a:extLst>
                <a:ext uri="{FF2B5EF4-FFF2-40B4-BE49-F238E27FC236}">
                  <a16:creationId xmlns:a16="http://schemas.microsoft.com/office/drawing/2014/main" id="{CC817372-7313-9BA0-4251-482B2790463A}"/>
                </a:ext>
              </a:extLst>
            </p:cNvPr>
            <p:cNvSpPr/>
            <p:nvPr/>
          </p:nvSpPr>
          <p:spPr>
            <a:xfrm>
              <a:off x="4244275" y="4637000"/>
              <a:ext cx="1252850" cy="1371925"/>
            </a:xfrm>
            <a:custGeom>
              <a:avLst/>
              <a:gdLst/>
              <a:ahLst/>
              <a:cxnLst/>
              <a:rect l="l" t="t" r="r" b="b"/>
              <a:pathLst>
                <a:path w="50114" h="54877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80"/>
                  </a:cubicBezTo>
                  <a:lnTo>
                    <a:pt x="3239" y="680"/>
                  </a:lnTo>
                  <a:lnTo>
                    <a:pt x="3239" y="1120"/>
                  </a:lnTo>
                  <a:lnTo>
                    <a:pt x="0" y="1120"/>
                  </a:lnTo>
                  <a:lnTo>
                    <a:pt x="0" y="7157"/>
                  </a:lnTo>
                  <a:lnTo>
                    <a:pt x="3239" y="7157"/>
                  </a:lnTo>
                  <a:lnTo>
                    <a:pt x="3239" y="33993"/>
                  </a:lnTo>
                  <a:cubicBezTo>
                    <a:pt x="3239" y="38982"/>
                    <a:pt x="6668" y="43982"/>
                    <a:pt x="13395" y="48840"/>
                  </a:cubicBezTo>
                  <a:cubicBezTo>
                    <a:pt x="18122" y="52269"/>
                    <a:pt x="22813" y="54377"/>
                    <a:pt x="23003" y="54472"/>
                  </a:cubicBezTo>
                  <a:lnTo>
                    <a:pt x="23932" y="54877"/>
                  </a:lnTo>
                  <a:lnTo>
                    <a:pt x="24837" y="54472"/>
                  </a:lnTo>
                  <a:cubicBezTo>
                    <a:pt x="25027" y="54377"/>
                    <a:pt x="29706" y="52281"/>
                    <a:pt x="34457" y="48840"/>
                  </a:cubicBezTo>
                  <a:cubicBezTo>
                    <a:pt x="41196" y="43959"/>
                    <a:pt x="44601" y="38982"/>
                    <a:pt x="44601" y="33993"/>
                  </a:cubicBezTo>
                  <a:lnTo>
                    <a:pt x="44601" y="8038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18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3;p41">
              <a:extLst>
                <a:ext uri="{FF2B5EF4-FFF2-40B4-BE49-F238E27FC236}">
                  <a16:creationId xmlns:a16="http://schemas.microsoft.com/office/drawing/2014/main" id="{ACA95557-CE05-ACD2-6297-5BC1B741E2AE}"/>
                </a:ext>
              </a:extLst>
            </p:cNvPr>
            <p:cNvSpPr/>
            <p:nvPr/>
          </p:nvSpPr>
          <p:spPr>
            <a:xfrm>
              <a:off x="4299625" y="46926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5"/>
                    <a:pt x="42030" y="1120"/>
                  </a:cubicBezTo>
                  <a:lnTo>
                    <a:pt x="1" y="1120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58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4;p41">
              <a:extLst>
                <a:ext uri="{FF2B5EF4-FFF2-40B4-BE49-F238E27FC236}">
                  <a16:creationId xmlns:a16="http://schemas.microsoft.com/office/drawing/2014/main" id="{4DD90BF5-F650-77F9-2EEC-D3965C5B57A1}"/>
                </a:ext>
              </a:extLst>
            </p:cNvPr>
            <p:cNvSpPr/>
            <p:nvPr/>
          </p:nvSpPr>
          <p:spPr>
            <a:xfrm>
              <a:off x="4381500" y="47784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5;p41">
              <a:extLst>
                <a:ext uri="{FF2B5EF4-FFF2-40B4-BE49-F238E27FC236}">
                  <a16:creationId xmlns:a16="http://schemas.microsoft.com/office/drawing/2014/main" id="{BEE5B8B2-57B0-F561-307D-BA90665BD7A5}"/>
                </a:ext>
              </a:extLst>
            </p:cNvPr>
            <p:cNvSpPr/>
            <p:nvPr/>
          </p:nvSpPr>
          <p:spPr>
            <a:xfrm>
              <a:off x="4427625" y="48245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6"/>
                    <a:pt x="16598" y="43066"/>
                  </a:cubicBezTo>
                  <a:cubicBezTo>
                    <a:pt x="16598" y="43066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6;p41">
              <a:extLst>
                <a:ext uri="{FF2B5EF4-FFF2-40B4-BE49-F238E27FC236}">
                  <a16:creationId xmlns:a16="http://schemas.microsoft.com/office/drawing/2014/main" id="{9EA8AC8D-EDDB-6A25-0B07-30152CC7A509}"/>
                </a:ext>
              </a:extLst>
            </p:cNvPr>
            <p:cNvSpPr/>
            <p:nvPr/>
          </p:nvSpPr>
          <p:spPr>
            <a:xfrm>
              <a:off x="4455600" y="4852800"/>
              <a:ext cx="773925" cy="1021000"/>
            </a:xfrm>
            <a:custGeom>
              <a:avLst/>
              <a:gdLst/>
              <a:ahLst/>
              <a:cxnLst/>
              <a:rect l="l" t="t" r="r" b="b"/>
              <a:pathLst>
                <a:path w="30957" h="40840" extrusionOk="0">
                  <a:moveTo>
                    <a:pt x="1" y="1"/>
                  </a:moveTo>
                  <a:lnTo>
                    <a:pt x="1" y="25361"/>
                  </a:lnTo>
                  <a:cubicBezTo>
                    <a:pt x="1" y="33886"/>
                    <a:pt x="15479" y="40839"/>
                    <a:pt x="15479" y="40839"/>
                  </a:cubicBezTo>
                  <a:cubicBezTo>
                    <a:pt x="15479" y="40839"/>
                    <a:pt x="30957" y="33886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7;p41">
              <a:extLst>
                <a:ext uri="{FF2B5EF4-FFF2-40B4-BE49-F238E27FC236}">
                  <a16:creationId xmlns:a16="http://schemas.microsoft.com/office/drawing/2014/main" id="{2E4DC1EB-C4A7-818B-1884-1CC04B672D36}"/>
                </a:ext>
              </a:extLst>
            </p:cNvPr>
            <p:cNvSpPr/>
            <p:nvPr/>
          </p:nvSpPr>
          <p:spPr>
            <a:xfrm>
              <a:off x="4492800" y="4889425"/>
              <a:ext cx="699825" cy="943300"/>
            </a:xfrm>
            <a:custGeom>
              <a:avLst/>
              <a:gdLst/>
              <a:ahLst/>
              <a:cxnLst/>
              <a:rect l="l" t="t" r="r" b="b"/>
              <a:pathLst>
                <a:path w="27993" h="37732" fill="none" extrusionOk="0">
                  <a:moveTo>
                    <a:pt x="13991" y="37731"/>
                  </a:moveTo>
                  <a:cubicBezTo>
                    <a:pt x="9574" y="35624"/>
                    <a:pt x="1" y="29802"/>
                    <a:pt x="1" y="23896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96"/>
                  </a:lnTo>
                  <a:cubicBezTo>
                    <a:pt x="27981" y="29814"/>
                    <a:pt x="18396" y="35624"/>
                    <a:pt x="13991" y="37731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18;p41">
              <a:extLst>
                <a:ext uri="{FF2B5EF4-FFF2-40B4-BE49-F238E27FC236}">
                  <a16:creationId xmlns:a16="http://schemas.microsoft.com/office/drawing/2014/main" id="{03CC1D80-CD05-F2FF-D283-029EE677A545}"/>
                </a:ext>
              </a:extLst>
            </p:cNvPr>
            <p:cNvSpPr/>
            <p:nvPr/>
          </p:nvSpPr>
          <p:spPr>
            <a:xfrm>
              <a:off x="4381193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9;p41">
              <a:extLst>
                <a:ext uri="{FF2B5EF4-FFF2-40B4-BE49-F238E27FC236}">
                  <a16:creationId xmlns:a16="http://schemas.microsoft.com/office/drawing/2014/main" id="{3B823C42-274F-BD2D-0E61-97B5F2CEE446}"/>
                </a:ext>
              </a:extLst>
            </p:cNvPr>
            <p:cNvSpPr/>
            <p:nvPr/>
          </p:nvSpPr>
          <p:spPr>
            <a:xfrm>
              <a:off x="4550844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0;p41">
              <a:extLst>
                <a:ext uri="{FF2B5EF4-FFF2-40B4-BE49-F238E27FC236}">
                  <a16:creationId xmlns:a16="http://schemas.microsoft.com/office/drawing/2014/main" id="{CE411D55-B100-B73D-DFD5-3430A2B6EE89}"/>
                </a:ext>
              </a:extLst>
            </p:cNvPr>
            <p:cNvSpPr/>
            <p:nvPr/>
          </p:nvSpPr>
          <p:spPr>
            <a:xfrm>
              <a:off x="4720520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1;p41">
              <a:extLst>
                <a:ext uri="{FF2B5EF4-FFF2-40B4-BE49-F238E27FC236}">
                  <a16:creationId xmlns:a16="http://schemas.microsoft.com/office/drawing/2014/main" id="{A222CBF4-3486-B4B2-0D32-778CFAC717EA}"/>
                </a:ext>
              </a:extLst>
            </p:cNvPr>
            <p:cNvSpPr/>
            <p:nvPr/>
          </p:nvSpPr>
          <p:spPr>
            <a:xfrm>
              <a:off x="4890172" y="4709918"/>
              <a:ext cx="74150" cy="8259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2;p41">
              <a:extLst>
                <a:ext uri="{FF2B5EF4-FFF2-40B4-BE49-F238E27FC236}">
                  <a16:creationId xmlns:a16="http://schemas.microsoft.com/office/drawing/2014/main" id="{C5212435-A41C-3A26-5349-2E1765AC1F63}"/>
                </a:ext>
              </a:extLst>
            </p:cNvPr>
            <p:cNvSpPr/>
            <p:nvPr/>
          </p:nvSpPr>
          <p:spPr>
            <a:xfrm>
              <a:off x="5059848" y="4709918"/>
              <a:ext cx="74125" cy="8259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3;p41">
              <a:extLst>
                <a:ext uri="{FF2B5EF4-FFF2-40B4-BE49-F238E27FC236}">
                  <a16:creationId xmlns:a16="http://schemas.microsoft.com/office/drawing/2014/main" id="{9995BC95-2A7D-0461-1978-F9DC36FD7307}"/>
                </a:ext>
              </a:extLst>
            </p:cNvPr>
            <p:cNvSpPr/>
            <p:nvPr/>
          </p:nvSpPr>
          <p:spPr>
            <a:xfrm>
              <a:off x="5229499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4;p41">
              <a:extLst>
                <a:ext uri="{FF2B5EF4-FFF2-40B4-BE49-F238E27FC236}">
                  <a16:creationId xmlns:a16="http://schemas.microsoft.com/office/drawing/2014/main" id="{46F76D13-1032-9F2C-AFBE-DD9456EB8D31}"/>
                </a:ext>
              </a:extLst>
            </p:cNvPr>
            <p:cNvSpPr/>
            <p:nvPr/>
          </p:nvSpPr>
          <p:spPr>
            <a:xfrm>
              <a:off x="4535075" y="4979325"/>
              <a:ext cx="614700" cy="614675"/>
            </a:xfrm>
            <a:custGeom>
              <a:avLst/>
              <a:gdLst/>
              <a:ahLst/>
              <a:cxnLst/>
              <a:rect l="l" t="t" r="r" b="b"/>
              <a:pathLst>
                <a:path w="24588" h="24587" extrusionOk="0">
                  <a:moveTo>
                    <a:pt x="12300" y="0"/>
                  </a:moveTo>
                  <a:cubicBezTo>
                    <a:pt x="5513" y="0"/>
                    <a:pt x="1" y="5501"/>
                    <a:pt x="1" y="12287"/>
                  </a:cubicBezTo>
                  <a:cubicBezTo>
                    <a:pt x="1" y="19074"/>
                    <a:pt x="5513" y="24586"/>
                    <a:pt x="12300" y="24586"/>
                  </a:cubicBezTo>
                  <a:cubicBezTo>
                    <a:pt x="19086" y="24586"/>
                    <a:pt x="24587" y="19074"/>
                    <a:pt x="24587" y="12287"/>
                  </a:cubicBezTo>
                  <a:cubicBezTo>
                    <a:pt x="24587" y="5501"/>
                    <a:pt x="19086" y="0"/>
                    <a:pt x="1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5;p41">
              <a:extLst>
                <a:ext uri="{FF2B5EF4-FFF2-40B4-BE49-F238E27FC236}">
                  <a16:creationId xmlns:a16="http://schemas.microsoft.com/office/drawing/2014/main" id="{B36C964E-CB15-0BB8-B2C9-F81678785846}"/>
                </a:ext>
              </a:extLst>
            </p:cNvPr>
            <p:cNvSpPr/>
            <p:nvPr/>
          </p:nvSpPr>
          <p:spPr>
            <a:xfrm>
              <a:off x="4665750" y="5129325"/>
              <a:ext cx="435500" cy="519750"/>
            </a:xfrm>
            <a:custGeom>
              <a:avLst/>
              <a:gdLst/>
              <a:ahLst/>
              <a:cxnLst/>
              <a:rect l="l" t="t" r="r" b="b"/>
              <a:pathLst>
                <a:path w="17420" h="20790" extrusionOk="0">
                  <a:moveTo>
                    <a:pt x="9406" y="1"/>
                  </a:moveTo>
                  <a:cubicBezTo>
                    <a:pt x="8097" y="1"/>
                    <a:pt x="6775" y="298"/>
                    <a:pt x="5537" y="918"/>
                  </a:cubicBezTo>
                  <a:cubicBezTo>
                    <a:pt x="1763" y="2823"/>
                    <a:pt x="0" y="7156"/>
                    <a:pt x="1179" y="11074"/>
                  </a:cubicBezTo>
                  <a:cubicBezTo>
                    <a:pt x="1584" y="12407"/>
                    <a:pt x="1882" y="13764"/>
                    <a:pt x="1965" y="15157"/>
                  </a:cubicBezTo>
                  <a:cubicBezTo>
                    <a:pt x="2072" y="17062"/>
                    <a:pt x="2096" y="19503"/>
                    <a:pt x="1620" y="20789"/>
                  </a:cubicBezTo>
                  <a:cubicBezTo>
                    <a:pt x="2810" y="20432"/>
                    <a:pt x="3965" y="19956"/>
                    <a:pt x="5049" y="19432"/>
                  </a:cubicBezTo>
                  <a:cubicBezTo>
                    <a:pt x="6728" y="18646"/>
                    <a:pt x="8621" y="17622"/>
                    <a:pt x="9871" y="16146"/>
                  </a:cubicBezTo>
                  <a:lnTo>
                    <a:pt x="8847" y="8823"/>
                  </a:lnTo>
                  <a:lnTo>
                    <a:pt x="12216" y="10657"/>
                  </a:lnTo>
                  <a:lnTo>
                    <a:pt x="12359" y="11490"/>
                  </a:lnTo>
                  <a:cubicBezTo>
                    <a:pt x="12431" y="11931"/>
                    <a:pt x="12728" y="12324"/>
                    <a:pt x="13157" y="12478"/>
                  </a:cubicBezTo>
                  <a:lnTo>
                    <a:pt x="13395" y="12586"/>
                  </a:lnTo>
                  <a:cubicBezTo>
                    <a:pt x="13502" y="12627"/>
                    <a:pt x="13614" y="12647"/>
                    <a:pt x="13727" y="12647"/>
                  </a:cubicBezTo>
                  <a:cubicBezTo>
                    <a:pt x="13941" y="12647"/>
                    <a:pt x="14156" y="12575"/>
                    <a:pt x="14336" y="12443"/>
                  </a:cubicBezTo>
                  <a:lnTo>
                    <a:pt x="14217" y="10966"/>
                  </a:lnTo>
                  <a:lnTo>
                    <a:pt x="15121" y="11526"/>
                  </a:lnTo>
                  <a:cubicBezTo>
                    <a:pt x="15280" y="11625"/>
                    <a:pt x="15456" y="11676"/>
                    <a:pt x="15632" y="11676"/>
                  </a:cubicBezTo>
                  <a:cubicBezTo>
                    <a:pt x="15775" y="11676"/>
                    <a:pt x="15917" y="11643"/>
                    <a:pt x="16050" y="11574"/>
                  </a:cubicBezTo>
                  <a:lnTo>
                    <a:pt x="16491" y="11347"/>
                  </a:lnTo>
                  <a:lnTo>
                    <a:pt x="17181" y="10121"/>
                  </a:lnTo>
                  <a:cubicBezTo>
                    <a:pt x="17419" y="9621"/>
                    <a:pt x="17324" y="9049"/>
                    <a:pt x="16943" y="8692"/>
                  </a:cubicBezTo>
                  <a:lnTo>
                    <a:pt x="16264" y="8061"/>
                  </a:lnTo>
                  <a:lnTo>
                    <a:pt x="13216" y="3394"/>
                  </a:lnTo>
                  <a:lnTo>
                    <a:pt x="13216" y="3358"/>
                  </a:lnTo>
                  <a:cubicBezTo>
                    <a:pt x="13085" y="2703"/>
                    <a:pt x="12704" y="2120"/>
                    <a:pt x="12192" y="1715"/>
                  </a:cubicBezTo>
                  <a:lnTo>
                    <a:pt x="10466" y="370"/>
                  </a:lnTo>
                  <a:cubicBezTo>
                    <a:pt x="10168" y="132"/>
                    <a:pt x="9776" y="1"/>
                    <a:pt x="9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6;p41">
              <a:extLst>
                <a:ext uri="{FF2B5EF4-FFF2-40B4-BE49-F238E27FC236}">
                  <a16:creationId xmlns:a16="http://schemas.microsoft.com/office/drawing/2014/main" id="{E849A137-EE2B-7803-3964-FA6CBFDF66BD}"/>
                </a:ext>
              </a:extLst>
            </p:cNvPr>
            <p:cNvSpPr/>
            <p:nvPr/>
          </p:nvSpPr>
          <p:spPr>
            <a:xfrm>
              <a:off x="4762775" y="5251975"/>
              <a:ext cx="190525" cy="356600"/>
            </a:xfrm>
            <a:custGeom>
              <a:avLst/>
              <a:gdLst/>
              <a:ahLst/>
              <a:cxnLst/>
              <a:rect l="l" t="t" r="r" b="b"/>
              <a:pathLst>
                <a:path w="7621" h="14264" extrusionOk="0">
                  <a:moveTo>
                    <a:pt x="2847" y="0"/>
                  </a:moveTo>
                  <a:cubicBezTo>
                    <a:pt x="2168" y="3608"/>
                    <a:pt x="1" y="11109"/>
                    <a:pt x="1727" y="14264"/>
                  </a:cubicBezTo>
                  <a:cubicBezTo>
                    <a:pt x="2620" y="13692"/>
                    <a:pt x="6954" y="13645"/>
                    <a:pt x="7621" y="12859"/>
                  </a:cubicBezTo>
                  <a:lnTo>
                    <a:pt x="5168" y="5370"/>
                  </a:lnTo>
                  <a:cubicBezTo>
                    <a:pt x="5103" y="4896"/>
                    <a:pt x="5472" y="4524"/>
                    <a:pt x="5903" y="4524"/>
                  </a:cubicBezTo>
                  <a:cubicBezTo>
                    <a:pt x="6025" y="4524"/>
                    <a:pt x="6152" y="4554"/>
                    <a:pt x="6276" y="4620"/>
                  </a:cubicBezTo>
                  <a:lnTo>
                    <a:pt x="7192" y="5108"/>
                  </a:lnTo>
                  <a:cubicBezTo>
                    <a:pt x="6871" y="4703"/>
                    <a:pt x="6811" y="4263"/>
                    <a:pt x="6942" y="3870"/>
                  </a:cubicBezTo>
                  <a:cubicBezTo>
                    <a:pt x="5335" y="2870"/>
                    <a:pt x="4085" y="1417"/>
                    <a:pt x="2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7;p41">
              <a:extLst>
                <a:ext uri="{FF2B5EF4-FFF2-40B4-BE49-F238E27FC236}">
                  <a16:creationId xmlns:a16="http://schemas.microsoft.com/office/drawing/2014/main" id="{65682EB1-B531-B50A-6ABB-FAAB7F643FD9}"/>
                </a:ext>
              </a:extLst>
            </p:cNvPr>
            <p:cNvSpPr/>
            <p:nvPr/>
          </p:nvSpPr>
          <p:spPr>
            <a:xfrm>
              <a:off x="4800000" y="5256125"/>
              <a:ext cx="171175" cy="139050"/>
            </a:xfrm>
            <a:custGeom>
              <a:avLst/>
              <a:gdLst/>
              <a:ahLst/>
              <a:cxnLst/>
              <a:rect l="l" t="t" r="r" b="b"/>
              <a:pathLst>
                <a:path w="6847" h="5562" extrusionOk="0">
                  <a:moveTo>
                    <a:pt x="1012" y="1"/>
                  </a:moveTo>
                  <a:lnTo>
                    <a:pt x="1012" y="1"/>
                  </a:lnTo>
                  <a:cubicBezTo>
                    <a:pt x="357" y="239"/>
                    <a:pt x="0" y="2299"/>
                    <a:pt x="2179" y="3013"/>
                  </a:cubicBezTo>
                  <a:lnTo>
                    <a:pt x="6846" y="5561"/>
                  </a:lnTo>
                  <a:cubicBezTo>
                    <a:pt x="6846" y="5561"/>
                    <a:pt x="3024" y="3275"/>
                    <a:pt x="1012" y="1"/>
                  </a:cubicBez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8;p41">
              <a:extLst>
                <a:ext uri="{FF2B5EF4-FFF2-40B4-BE49-F238E27FC236}">
                  <a16:creationId xmlns:a16="http://schemas.microsoft.com/office/drawing/2014/main" id="{FDE894DC-A4AF-2B61-0927-92FF1A76BB29}"/>
                </a:ext>
              </a:extLst>
            </p:cNvPr>
            <p:cNvSpPr/>
            <p:nvPr/>
          </p:nvSpPr>
          <p:spPr>
            <a:xfrm>
              <a:off x="4735700" y="5286800"/>
              <a:ext cx="50025" cy="346200"/>
            </a:xfrm>
            <a:custGeom>
              <a:avLst/>
              <a:gdLst/>
              <a:ahLst/>
              <a:cxnLst/>
              <a:rect l="l" t="t" r="r" b="b"/>
              <a:pathLst>
                <a:path w="2001" h="13848" extrusionOk="0">
                  <a:moveTo>
                    <a:pt x="751" y="0"/>
                  </a:moveTo>
                  <a:lnTo>
                    <a:pt x="751" y="0"/>
                  </a:lnTo>
                  <a:cubicBezTo>
                    <a:pt x="405" y="1488"/>
                    <a:pt x="286" y="3024"/>
                    <a:pt x="417" y="4501"/>
                  </a:cubicBezTo>
                  <a:cubicBezTo>
                    <a:pt x="643" y="7108"/>
                    <a:pt x="0" y="11311"/>
                    <a:pt x="584" y="13847"/>
                  </a:cubicBezTo>
                  <a:cubicBezTo>
                    <a:pt x="1060" y="13669"/>
                    <a:pt x="1536" y="13466"/>
                    <a:pt x="2001" y="13240"/>
                  </a:cubicBezTo>
                  <a:cubicBezTo>
                    <a:pt x="215" y="9978"/>
                    <a:pt x="608" y="3893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9;p41">
              <a:extLst>
                <a:ext uri="{FF2B5EF4-FFF2-40B4-BE49-F238E27FC236}">
                  <a16:creationId xmlns:a16="http://schemas.microsoft.com/office/drawing/2014/main" id="{D068CF63-7EA8-4C82-7D5B-77497DAB4A57}"/>
                </a:ext>
              </a:extLst>
            </p:cNvPr>
            <p:cNvSpPr/>
            <p:nvPr/>
          </p:nvSpPr>
          <p:spPr>
            <a:xfrm>
              <a:off x="4624975" y="5081225"/>
              <a:ext cx="292625" cy="572300"/>
            </a:xfrm>
            <a:custGeom>
              <a:avLst/>
              <a:gdLst/>
              <a:ahLst/>
              <a:cxnLst/>
              <a:rect l="l" t="t" r="r" b="b"/>
              <a:pathLst>
                <a:path w="11705" h="22892" extrusionOk="0">
                  <a:moveTo>
                    <a:pt x="11156" y="0"/>
                  </a:moveTo>
                  <a:cubicBezTo>
                    <a:pt x="9413" y="0"/>
                    <a:pt x="3998" y="497"/>
                    <a:pt x="2012" y="6485"/>
                  </a:cubicBezTo>
                  <a:cubicBezTo>
                    <a:pt x="0" y="12640"/>
                    <a:pt x="1524" y="21070"/>
                    <a:pt x="2548" y="22892"/>
                  </a:cubicBezTo>
                  <a:cubicBezTo>
                    <a:pt x="2786" y="22832"/>
                    <a:pt x="3013" y="22761"/>
                    <a:pt x="3251" y="22701"/>
                  </a:cubicBezTo>
                  <a:cubicBezTo>
                    <a:pt x="3715" y="21415"/>
                    <a:pt x="3703" y="18986"/>
                    <a:pt x="3596" y="17069"/>
                  </a:cubicBezTo>
                  <a:cubicBezTo>
                    <a:pt x="3525" y="15676"/>
                    <a:pt x="3203" y="14319"/>
                    <a:pt x="2810" y="12974"/>
                  </a:cubicBezTo>
                  <a:cubicBezTo>
                    <a:pt x="1620" y="9069"/>
                    <a:pt x="3394" y="4735"/>
                    <a:pt x="7168" y="2830"/>
                  </a:cubicBezTo>
                  <a:cubicBezTo>
                    <a:pt x="8406" y="2199"/>
                    <a:pt x="9728" y="1901"/>
                    <a:pt x="11026" y="1901"/>
                  </a:cubicBezTo>
                  <a:lnTo>
                    <a:pt x="11526" y="1984"/>
                  </a:lnTo>
                  <a:lnTo>
                    <a:pt x="11704" y="20"/>
                  </a:lnTo>
                  <a:cubicBezTo>
                    <a:pt x="11704" y="20"/>
                    <a:pt x="11503" y="0"/>
                    <a:pt x="11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0;p41">
              <a:extLst>
                <a:ext uri="{FF2B5EF4-FFF2-40B4-BE49-F238E27FC236}">
                  <a16:creationId xmlns:a16="http://schemas.microsoft.com/office/drawing/2014/main" id="{02717CBF-2EDF-B6C1-1185-837055E20755}"/>
                </a:ext>
              </a:extLst>
            </p:cNvPr>
            <p:cNvSpPr/>
            <p:nvPr/>
          </p:nvSpPr>
          <p:spPr>
            <a:xfrm>
              <a:off x="4999450" y="5314000"/>
              <a:ext cx="94350" cy="78650"/>
            </a:xfrm>
            <a:custGeom>
              <a:avLst/>
              <a:gdLst/>
              <a:ahLst/>
              <a:cxnLst/>
              <a:rect l="l" t="t" r="r" b="b"/>
              <a:pathLst>
                <a:path w="3774" h="3146" extrusionOk="0">
                  <a:moveTo>
                    <a:pt x="1150" y="1"/>
                  </a:moveTo>
                  <a:cubicBezTo>
                    <a:pt x="436" y="1"/>
                    <a:pt x="0" y="1601"/>
                    <a:pt x="773" y="2186"/>
                  </a:cubicBezTo>
                  <a:cubicBezTo>
                    <a:pt x="1413" y="2700"/>
                    <a:pt x="1862" y="3146"/>
                    <a:pt x="2162" y="3146"/>
                  </a:cubicBezTo>
                  <a:cubicBezTo>
                    <a:pt x="2257" y="3146"/>
                    <a:pt x="2338" y="3100"/>
                    <a:pt x="2404" y="2996"/>
                  </a:cubicBezTo>
                  <a:cubicBezTo>
                    <a:pt x="2404" y="2996"/>
                    <a:pt x="1547" y="2508"/>
                    <a:pt x="1904" y="2020"/>
                  </a:cubicBezTo>
                  <a:cubicBezTo>
                    <a:pt x="2051" y="1814"/>
                    <a:pt x="2205" y="1753"/>
                    <a:pt x="2334" y="1753"/>
                  </a:cubicBezTo>
                  <a:cubicBezTo>
                    <a:pt x="2519" y="1753"/>
                    <a:pt x="2654" y="1877"/>
                    <a:pt x="2654" y="1877"/>
                  </a:cubicBezTo>
                  <a:cubicBezTo>
                    <a:pt x="2654" y="1877"/>
                    <a:pt x="3274" y="2341"/>
                    <a:pt x="3202" y="2591"/>
                  </a:cubicBezTo>
                  <a:cubicBezTo>
                    <a:pt x="3202" y="2591"/>
                    <a:pt x="3774" y="2532"/>
                    <a:pt x="3667" y="1996"/>
                  </a:cubicBezTo>
                  <a:cubicBezTo>
                    <a:pt x="3547" y="1460"/>
                    <a:pt x="3095" y="1579"/>
                    <a:pt x="3000" y="1448"/>
                  </a:cubicBezTo>
                  <a:cubicBezTo>
                    <a:pt x="2893" y="1317"/>
                    <a:pt x="2143" y="329"/>
                    <a:pt x="1321" y="31"/>
                  </a:cubicBezTo>
                  <a:cubicBezTo>
                    <a:pt x="1262" y="11"/>
                    <a:pt x="1205" y="1"/>
                    <a:pt x="1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1;p41">
              <a:extLst>
                <a:ext uri="{FF2B5EF4-FFF2-40B4-BE49-F238E27FC236}">
                  <a16:creationId xmlns:a16="http://schemas.microsoft.com/office/drawing/2014/main" id="{8949395D-59A3-C26A-923F-E6F2672939C3}"/>
                </a:ext>
              </a:extLst>
            </p:cNvPr>
            <p:cNvSpPr/>
            <p:nvPr/>
          </p:nvSpPr>
          <p:spPr>
            <a:xfrm>
              <a:off x="4912200" y="5218300"/>
              <a:ext cx="40800" cy="24625"/>
            </a:xfrm>
            <a:custGeom>
              <a:avLst/>
              <a:gdLst/>
              <a:ahLst/>
              <a:cxnLst/>
              <a:rect l="l" t="t" r="r" b="b"/>
              <a:pathLst>
                <a:path w="1632" h="985" extrusionOk="0">
                  <a:moveTo>
                    <a:pt x="894" y="1"/>
                  </a:moveTo>
                  <a:cubicBezTo>
                    <a:pt x="431" y="1"/>
                    <a:pt x="1" y="407"/>
                    <a:pt x="1" y="407"/>
                  </a:cubicBezTo>
                  <a:cubicBezTo>
                    <a:pt x="289" y="844"/>
                    <a:pt x="579" y="984"/>
                    <a:pt x="833" y="984"/>
                  </a:cubicBezTo>
                  <a:cubicBezTo>
                    <a:pt x="1292" y="984"/>
                    <a:pt x="1632" y="526"/>
                    <a:pt x="1632" y="526"/>
                  </a:cubicBezTo>
                  <a:cubicBezTo>
                    <a:pt x="1423" y="128"/>
                    <a:pt x="1153" y="1"/>
                    <a:pt x="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32;p41">
              <a:extLst>
                <a:ext uri="{FF2B5EF4-FFF2-40B4-BE49-F238E27FC236}">
                  <a16:creationId xmlns:a16="http://schemas.microsoft.com/office/drawing/2014/main" id="{9211233A-BB68-3428-01CA-FCE390ADDEAB}"/>
                </a:ext>
              </a:extLst>
            </p:cNvPr>
            <p:cNvSpPr/>
            <p:nvPr/>
          </p:nvSpPr>
          <p:spPr>
            <a:xfrm>
              <a:off x="4996450" y="5396925"/>
              <a:ext cx="27700" cy="42600"/>
            </a:xfrm>
            <a:custGeom>
              <a:avLst/>
              <a:gdLst/>
              <a:ahLst/>
              <a:cxnLst/>
              <a:rect l="l" t="t" r="r" b="b"/>
              <a:pathLst>
                <a:path w="1108" h="1704" extrusionOk="0">
                  <a:moveTo>
                    <a:pt x="549" y="1"/>
                  </a:moveTo>
                  <a:cubicBezTo>
                    <a:pt x="474" y="1"/>
                    <a:pt x="397" y="23"/>
                    <a:pt x="322" y="84"/>
                  </a:cubicBezTo>
                  <a:cubicBezTo>
                    <a:pt x="0" y="346"/>
                    <a:pt x="227" y="1513"/>
                    <a:pt x="1108" y="1703"/>
                  </a:cubicBezTo>
                  <a:lnTo>
                    <a:pt x="989" y="227"/>
                  </a:lnTo>
                  <a:cubicBezTo>
                    <a:pt x="989" y="227"/>
                    <a:pt x="783" y="1"/>
                    <a:pt x="549" y="1"/>
                  </a:cubicBez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3;p41">
              <a:extLst>
                <a:ext uri="{FF2B5EF4-FFF2-40B4-BE49-F238E27FC236}">
                  <a16:creationId xmlns:a16="http://schemas.microsoft.com/office/drawing/2014/main" id="{37522192-9E02-8A0D-59FD-BD4A43A66DF3}"/>
                </a:ext>
              </a:extLst>
            </p:cNvPr>
            <p:cNvSpPr/>
            <p:nvPr/>
          </p:nvSpPr>
          <p:spPr>
            <a:xfrm>
              <a:off x="4851775" y="5140350"/>
              <a:ext cx="101525" cy="100625"/>
            </a:xfrm>
            <a:custGeom>
              <a:avLst/>
              <a:gdLst/>
              <a:ahLst/>
              <a:cxnLst/>
              <a:rect l="l" t="t" r="r" b="b"/>
              <a:pathLst>
                <a:path w="4061" h="4025" extrusionOk="0">
                  <a:moveTo>
                    <a:pt x="3156" y="0"/>
                  </a:moveTo>
                  <a:cubicBezTo>
                    <a:pt x="3156" y="0"/>
                    <a:pt x="596" y="1298"/>
                    <a:pt x="13" y="2786"/>
                  </a:cubicBezTo>
                  <a:cubicBezTo>
                    <a:pt x="1" y="2786"/>
                    <a:pt x="513" y="3763"/>
                    <a:pt x="715" y="4025"/>
                  </a:cubicBezTo>
                  <a:cubicBezTo>
                    <a:pt x="715" y="4025"/>
                    <a:pt x="715" y="4025"/>
                    <a:pt x="715" y="4025"/>
                  </a:cubicBezTo>
                  <a:cubicBezTo>
                    <a:pt x="733" y="4025"/>
                    <a:pt x="1805" y="1855"/>
                    <a:pt x="4061" y="715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4;p41">
              <a:extLst>
                <a:ext uri="{FF2B5EF4-FFF2-40B4-BE49-F238E27FC236}">
                  <a16:creationId xmlns:a16="http://schemas.microsoft.com/office/drawing/2014/main" id="{84633255-535A-5126-D8DC-80E31983B8DB}"/>
                </a:ext>
              </a:extLst>
            </p:cNvPr>
            <p:cNvSpPr/>
            <p:nvPr/>
          </p:nvSpPr>
          <p:spPr>
            <a:xfrm>
              <a:off x="4786300" y="5140350"/>
              <a:ext cx="207800" cy="255100"/>
            </a:xfrm>
            <a:custGeom>
              <a:avLst/>
              <a:gdLst/>
              <a:ahLst/>
              <a:cxnLst/>
              <a:rect l="l" t="t" r="r" b="b"/>
              <a:pathLst>
                <a:path w="8312" h="10204" extrusionOk="0">
                  <a:moveTo>
                    <a:pt x="1822" y="0"/>
                  </a:moveTo>
                  <a:cubicBezTo>
                    <a:pt x="1382" y="119"/>
                    <a:pt x="155" y="750"/>
                    <a:pt x="155" y="750"/>
                  </a:cubicBezTo>
                  <a:cubicBezTo>
                    <a:pt x="155" y="750"/>
                    <a:pt x="1" y="5525"/>
                    <a:pt x="7430" y="10204"/>
                  </a:cubicBezTo>
                  <a:lnTo>
                    <a:pt x="8311" y="8811"/>
                  </a:lnTo>
                  <a:cubicBezTo>
                    <a:pt x="1715" y="4322"/>
                    <a:pt x="1822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5;p41">
              <a:extLst>
                <a:ext uri="{FF2B5EF4-FFF2-40B4-BE49-F238E27FC236}">
                  <a16:creationId xmlns:a16="http://schemas.microsoft.com/office/drawing/2014/main" id="{C10793A2-F2F0-AA60-5CD4-993C5438D417}"/>
                </a:ext>
              </a:extLst>
            </p:cNvPr>
            <p:cNvSpPr/>
            <p:nvPr/>
          </p:nvSpPr>
          <p:spPr>
            <a:xfrm>
              <a:off x="4952400" y="5350975"/>
              <a:ext cx="55375" cy="49000"/>
            </a:xfrm>
            <a:custGeom>
              <a:avLst/>
              <a:gdLst/>
              <a:ahLst/>
              <a:cxnLst/>
              <a:rect l="l" t="t" r="r" b="b"/>
              <a:pathLst>
                <a:path w="2215" h="1960" extrusionOk="0">
                  <a:moveTo>
                    <a:pt x="1093" y="0"/>
                  </a:moveTo>
                  <a:cubicBezTo>
                    <a:pt x="949" y="0"/>
                    <a:pt x="803" y="32"/>
                    <a:pt x="667" y="100"/>
                  </a:cubicBezTo>
                  <a:cubicBezTo>
                    <a:pt x="191" y="338"/>
                    <a:pt x="0" y="934"/>
                    <a:pt x="226" y="1410"/>
                  </a:cubicBezTo>
                  <a:cubicBezTo>
                    <a:pt x="411" y="1761"/>
                    <a:pt x="754" y="1960"/>
                    <a:pt x="1103" y="1960"/>
                  </a:cubicBezTo>
                  <a:cubicBezTo>
                    <a:pt x="1250" y="1960"/>
                    <a:pt x="1398" y="1925"/>
                    <a:pt x="1536" y="1850"/>
                  </a:cubicBezTo>
                  <a:cubicBezTo>
                    <a:pt x="2012" y="1612"/>
                    <a:pt x="2215" y="1017"/>
                    <a:pt x="1977" y="541"/>
                  </a:cubicBezTo>
                  <a:cubicBezTo>
                    <a:pt x="1807" y="201"/>
                    <a:pt x="1454" y="0"/>
                    <a:pt x="1093" y="0"/>
                  </a:cubicBezTo>
                  <a:close/>
                </a:path>
              </a:pathLst>
            </a:custGeom>
            <a:solidFill>
              <a:srgbClr val="F7C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6;p41">
              <a:extLst>
                <a:ext uri="{FF2B5EF4-FFF2-40B4-BE49-F238E27FC236}">
                  <a16:creationId xmlns:a16="http://schemas.microsoft.com/office/drawing/2014/main" id="{14D9761A-D5A2-A1C6-822B-F5F7DD67E008}"/>
                </a:ext>
              </a:extLst>
            </p:cNvPr>
            <p:cNvSpPr/>
            <p:nvPr/>
          </p:nvSpPr>
          <p:spPr>
            <a:xfrm>
              <a:off x="4809225" y="5072525"/>
              <a:ext cx="79200" cy="108925"/>
            </a:xfrm>
            <a:custGeom>
              <a:avLst/>
              <a:gdLst/>
              <a:ahLst/>
              <a:cxnLst/>
              <a:rect l="l" t="t" r="r" b="b"/>
              <a:pathLst>
                <a:path w="3168" h="4357" extrusionOk="0">
                  <a:moveTo>
                    <a:pt x="189" y="1"/>
                  </a:moveTo>
                  <a:cubicBezTo>
                    <a:pt x="30" y="1"/>
                    <a:pt x="69" y="621"/>
                    <a:pt x="36" y="2130"/>
                  </a:cubicBezTo>
                  <a:cubicBezTo>
                    <a:pt x="0" y="3761"/>
                    <a:pt x="1346" y="4356"/>
                    <a:pt x="1346" y="4356"/>
                  </a:cubicBezTo>
                  <a:cubicBezTo>
                    <a:pt x="3167" y="3201"/>
                    <a:pt x="2632" y="2701"/>
                    <a:pt x="2572" y="2320"/>
                  </a:cubicBezTo>
                  <a:cubicBezTo>
                    <a:pt x="2524" y="1951"/>
                    <a:pt x="441" y="94"/>
                    <a:pt x="227" y="11"/>
                  </a:cubicBezTo>
                  <a:cubicBezTo>
                    <a:pt x="213" y="4"/>
                    <a:pt x="200" y="1"/>
                    <a:pt x="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7;p41">
              <a:extLst>
                <a:ext uri="{FF2B5EF4-FFF2-40B4-BE49-F238E27FC236}">
                  <a16:creationId xmlns:a16="http://schemas.microsoft.com/office/drawing/2014/main" id="{6CDF81B3-7245-E3F0-8011-2A5264474CA5}"/>
                </a:ext>
              </a:extLst>
            </p:cNvPr>
            <p:cNvSpPr/>
            <p:nvPr/>
          </p:nvSpPr>
          <p:spPr>
            <a:xfrm>
              <a:off x="4816075" y="5084550"/>
              <a:ext cx="28600" cy="82600"/>
            </a:xfrm>
            <a:custGeom>
              <a:avLst/>
              <a:gdLst/>
              <a:ahLst/>
              <a:cxnLst/>
              <a:rect l="l" t="t" r="r" b="b"/>
              <a:pathLst>
                <a:path w="1144" h="3304" extrusionOk="0">
                  <a:moveTo>
                    <a:pt x="135" y="0"/>
                  </a:moveTo>
                  <a:cubicBezTo>
                    <a:pt x="43" y="0"/>
                    <a:pt x="23" y="507"/>
                    <a:pt x="12" y="1625"/>
                  </a:cubicBezTo>
                  <a:cubicBezTo>
                    <a:pt x="0" y="2863"/>
                    <a:pt x="1012" y="3304"/>
                    <a:pt x="1012" y="3304"/>
                  </a:cubicBezTo>
                  <a:cubicBezTo>
                    <a:pt x="893" y="2351"/>
                    <a:pt x="1143" y="958"/>
                    <a:pt x="167" y="18"/>
                  </a:cubicBezTo>
                  <a:cubicBezTo>
                    <a:pt x="155" y="6"/>
                    <a:pt x="145" y="0"/>
                    <a:pt x="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638;p41">
            <a:extLst>
              <a:ext uri="{FF2B5EF4-FFF2-40B4-BE49-F238E27FC236}">
                <a16:creationId xmlns:a16="http://schemas.microsoft.com/office/drawing/2014/main" id="{0E4D5142-48BD-7B66-A5F2-63800BE6EECF}"/>
              </a:ext>
            </a:extLst>
          </p:cNvPr>
          <p:cNvGrpSpPr/>
          <p:nvPr/>
        </p:nvGrpSpPr>
        <p:grpSpPr>
          <a:xfrm rot="-2089491">
            <a:off x="10619219" y="-406938"/>
            <a:ext cx="2121248" cy="2322351"/>
            <a:chOff x="4244275" y="1590200"/>
            <a:chExt cx="1252850" cy="1371625"/>
          </a:xfrm>
        </p:grpSpPr>
        <p:sp>
          <p:nvSpPr>
            <p:cNvPr id="32" name="Google Shape;639;p41">
              <a:extLst>
                <a:ext uri="{FF2B5EF4-FFF2-40B4-BE49-F238E27FC236}">
                  <a16:creationId xmlns:a16="http://schemas.microsoft.com/office/drawing/2014/main" id="{FECC84DE-7BE8-58F7-374B-C6146C7F7C8A}"/>
                </a:ext>
              </a:extLst>
            </p:cNvPr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0;p41">
              <a:extLst>
                <a:ext uri="{FF2B5EF4-FFF2-40B4-BE49-F238E27FC236}">
                  <a16:creationId xmlns:a16="http://schemas.microsoft.com/office/drawing/2014/main" id="{3BBAB4D3-F50F-6D61-2468-D494927BCEED}"/>
                </a:ext>
              </a:extLst>
            </p:cNvPr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1;p41">
              <a:extLst>
                <a:ext uri="{FF2B5EF4-FFF2-40B4-BE49-F238E27FC236}">
                  <a16:creationId xmlns:a16="http://schemas.microsoft.com/office/drawing/2014/main" id="{082F1ABC-834F-04F0-8DDE-EA95E8554B0E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2;p41">
              <a:extLst>
                <a:ext uri="{FF2B5EF4-FFF2-40B4-BE49-F238E27FC236}">
                  <a16:creationId xmlns:a16="http://schemas.microsoft.com/office/drawing/2014/main" id="{24BE786C-0981-E9DE-5748-7B348C089E65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3;p41">
              <a:extLst>
                <a:ext uri="{FF2B5EF4-FFF2-40B4-BE49-F238E27FC236}">
                  <a16:creationId xmlns:a16="http://schemas.microsoft.com/office/drawing/2014/main" id="{54D65E0C-3394-B385-C744-4C876D5497E1}"/>
                </a:ext>
              </a:extLst>
            </p:cNvPr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4;p41">
              <a:extLst>
                <a:ext uri="{FF2B5EF4-FFF2-40B4-BE49-F238E27FC236}">
                  <a16:creationId xmlns:a16="http://schemas.microsoft.com/office/drawing/2014/main" id="{08C5CDF4-CE0C-E24C-98BA-BCD823D1D88F}"/>
                </a:ext>
              </a:extLst>
            </p:cNvPr>
            <p:cNvSpPr/>
            <p:nvPr/>
          </p:nvSpPr>
          <p:spPr>
            <a:xfrm>
              <a:off x="4492800" y="1843225"/>
              <a:ext cx="699825" cy="942975"/>
            </a:xfrm>
            <a:custGeom>
              <a:avLst/>
              <a:gdLst/>
              <a:ahLst/>
              <a:cxnLst/>
              <a:rect l="l" t="t" r="r" b="b"/>
              <a:pathLst>
                <a:path w="27993" h="37719" fill="none" extrusionOk="0">
                  <a:moveTo>
                    <a:pt x="13991" y="37719"/>
                  </a:moveTo>
                  <a:cubicBezTo>
                    <a:pt x="9574" y="35612"/>
                    <a:pt x="1" y="29789"/>
                    <a:pt x="1" y="23884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84"/>
                  </a:lnTo>
                  <a:cubicBezTo>
                    <a:pt x="27981" y="29801"/>
                    <a:pt x="18396" y="35612"/>
                    <a:pt x="13991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5;p41">
              <a:extLst>
                <a:ext uri="{FF2B5EF4-FFF2-40B4-BE49-F238E27FC236}">
                  <a16:creationId xmlns:a16="http://schemas.microsoft.com/office/drawing/2014/main" id="{0B164E1A-62E7-F75B-0B75-6E515E7EBA95}"/>
                </a:ext>
              </a:extLst>
            </p:cNvPr>
            <p:cNvSpPr/>
            <p:nvPr/>
          </p:nvSpPr>
          <p:spPr>
            <a:xfrm>
              <a:off x="4381213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46;p41">
              <a:extLst>
                <a:ext uri="{FF2B5EF4-FFF2-40B4-BE49-F238E27FC236}">
                  <a16:creationId xmlns:a16="http://schemas.microsoft.com/office/drawing/2014/main" id="{E16738CC-D227-6E98-D6C4-A6589E221384}"/>
                </a:ext>
              </a:extLst>
            </p:cNvPr>
            <p:cNvSpPr/>
            <p:nvPr/>
          </p:nvSpPr>
          <p:spPr>
            <a:xfrm>
              <a:off x="455086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47;p41">
              <a:extLst>
                <a:ext uri="{FF2B5EF4-FFF2-40B4-BE49-F238E27FC236}">
                  <a16:creationId xmlns:a16="http://schemas.microsoft.com/office/drawing/2014/main" id="{F4E1D0AF-AF5B-B154-1003-AAA5EDD98E71}"/>
                </a:ext>
              </a:extLst>
            </p:cNvPr>
            <p:cNvSpPr/>
            <p:nvPr/>
          </p:nvSpPr>
          <p:spPr>
            <a:xfrm>
              <a:off x="4720538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48;p41">
              <a:extLst>
                <a:ext uri="{FF2B5EF4-FFF2-40B4-BE49-F238E27FC236}">
                  <a16:creationId xmlns:a16="http://schemas.microsoft.com/office/drawing/2014/main" id="{6A7D3D25-DDBF-4847-8DF9-24F2E68039FA}"/>
                </a:ext>
              </a:extLst>
            </p:cNvPr>
            <p:cNvSpPr/>
            <p:nvPr/>
          </p:nvSpPr>
          <p:spPr>
            <a:xfrm>
              <a:off x="4890188" y="1662825"/>
              <a:ext cx="74150" cy="9527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49;p41">
              <a:extLst>
                <a:ext uri="{FF2B5EF4-FFF2-40B4-BE49-F238E27FC236}">
                  <a16:creationId xmlns:a16="http://schemas.microsoft.com/office/drawing/2014/main" id="{D5AEA2B9-896C-997E-C19E-4639F19ACF7F}"/>
                </a:ext>
              </a:extLst>
            </p:cNvPr>
            <p:cNvSpPr/>
            <p:nvPr/>
          </p:nvSpPr>
          <p:spPr>
            <a:xfrm>
              <a:off x="5059863" y="1662825"/>
              <a:ext cx="74125" cy="9527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0;p41">
              <a:extLst>
                <a:ext uri="{FF2B5EF4-FFF2-40B4-BE49-F238E27FC236}">
                  <a16:creationId xmlns:a16="http://schemas.microsoft.com/office/drawing/2014/main" id="{0227F8AF-2AF4-E7B7-937C-6F4CA8709BFF}"/>
                </a:ext>
              </a:extLst>
            </p:cNvPr>
            <p:cNvSpPr/>
            <p:nvPr/>
          </p:nvSpPr>
          <p:spPr>
            <a:xfrm>
              <a:off x="522951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1;p41">
              <a:extLst>
                <a:ext uri="{FF2B5EF4-FFF2-40B4-BE49-F238E27FC236}">
                  <a16:creationId xmlns:a16="http://schemas.microsoft.com/office/drawing/2014/main" id="{1375FEC2-6726-0BC1-93DA-F21877DF77E4}"/>
                </a:ext>
              </a:extLst>
            </p:cNvPr>
            <p:cNvSpPr/>
            <p:nvPr/>
          </p:nvSpPr>
          <p:spPr>
            <a:xfrm>
              <a:off x="4625575" y="2087600"/>
              <a:ext cx="148250" cy="420300"/>
            </a:xfrm>
            <a:custGeom>
              <a:avLst/>
              <a:gdLst/>
              <a:ahLst/>
              <a:cxnLst/>
              <a:rect l="l" t="t" r="r" b="b"/>
              <a:pathLst>
                <a:path w="5930" h="16812" extrusionOk="0">
                  <a:moveTo>
                    <a:pt x="572" y="0"/>
                  </a:moveTo>
                  <a:lnTo>
                    <a:pt x="0" y="16812"/>
                  </a:lnTo>
                  <a:lnTo>
                    <a:pt x="5929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52;p41">
              <a:extLst>
                <a:ext uri="{FF2B5EF4-FFF2-40B4-BE49-F238E27FC236}">
                  <a16:creationId xmlns:a16="http://schemas.microsoft.com/office/drawing/2014/main" id="{0D407A21-98D6-125F-DA1F-387876EFF2EE}"/>
                </a:ext>
              </a:extLst>
            </p:cNvPr>
            <p:cNvSpPr/>
            <p:nvPr/>
          </p:nvSpPr>
          <p:spPr>
            <a:xfrm>
              <a:off x="46095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98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72" y="1"/>
                  </a:lnTo>
                  <a:lnTo>
                    <a:pt x="6572" y="822"/>
                  </a:lnTo>
                  <a:lnTo>
                    <a:pt x="5739" y="822"/>
                  </a:lnTo>
                  <a:lnTo>
                    <a:pt x="5739" y="1"/>
                  </a:lnTo>
                  <a:lnTo>
                    <a:pt x="4870" y="1"/>
                  </a:lnTo>
                  <a:lnTo>
                    <a:pt x="4870" y="822"/>
                  </a:lnTo>
                  <a:lnTo>
                    <a:pt x="4036" y="822"/>
                  </a:lnTo>
                  <a:lnTo>
                    <a:pt x="4036" y="1"/>
                  </a:lnTo>
                  <a:lnTo>
                    <a:pt x="3179" y="1"/>
                  </a:lnTo>
                  <a:lnTo>
                    <a:pt x="3179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53;p41">
              <a:extLst>
                <a:ext uri="{FF2B5EF4-FFF2-40B4-BE49-F238E27FC236}">
                  <a16:creationId xmlns:a16="http://schemas.microsoft.com/office/drawing/2014/main" id="{98A48B6D-30BA-0782-9617-0FEF3C2023D5}"/>
                </a:ext>
              </a:extLst>
            </p:cNvPr>
            <p:cNvSpPr/>
            <p:nvPr/>
          </p:nvSpPr>
          <p:spPr>
            <a:xfrm>
              <a:off x="46095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54;p41">
              <a:extLst>
                <a:ext uri="{FF2B5EF4-FFF2-40B4-BE49-F238E27FC236}">
                  <a16:creationId xmlns:a16="http://schemas.microsoft.com/office/drawing/2014/main" id="{96BF5386-AF40-971C-368D-57235EAAA59B}"/>
                </a:ext>
              </a:extLst>
            </p:cNvPr>
            <p:cNvSpPr/>
            <p:nvPr/>
          </p:nvSpPr>
          <p:spPr>
            <a:xfrm>
              <a:off x="46095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55;p41">
              <a:extLst>
                <a:ext uri="{FF2B5EF4-FFF2-40B4-BE49-F238E27FC236}">
                  <a16:creationId xmlns:a16="http://schemas.microsoft.com/office/drawing/2014/main" id="{531E119F-21D8-2725-CB5A-B433261574DA}"/>
                </a:ext>
              </a:extLst>
            </p:cNvPr>
            <p:cNvSpPr/>
            <p:nvPr/>
          </p:nvSpPr>
          <p:spPr>
            <a:xfrm>
              <a:off x="4916975" y="2087600"/>
              <a:ext cx="147650" cy="420300"/>
            </a:xfrm>
            <a:custGeom>
              <a:avLst/>
              <a:gdLst/>
              <a:ahLst/>
              <a:cxnLst/>
              <a:rect l="l" t="t" r="r" b="b"/>
              <a:pathLst>
                <a:path w="5906" h="16812" extrusionOk="0">
                  <a:moveTo>
                    <a:pt x="560" y="0"/>
                  </a:moveTo>
                  <a:lnTo>
                    <a:pt x="0" y="16812"/>
                  </a:lnTo>
                  <a:lnTo>
                    <a:pt x="5906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56;p41">
              <a:extLst>
                <a:ext uri="{FF2B5EF4-FFF2-40B4-BE49-F238E27FC236}">
                  <a16:creationId xmlns:a16="http://schemas.microsoft.com/office/drawing/2014/main" id="{97CFBE97-4094-FC26-7176-2170F61CFE90}"/>
                </a:ext>
              </a:extLst>
            </p:cNvPr>
            <p:cNvSpPr/>
            <p:nvPr/>
          </p:nvSpPr>
          <p:spPr>
            <a:xfrm>
              <a:off x="49009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86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49" y="1"/>
                  </a:lnTo>
                  <a:lnTo>
                    <a:pt x="6549" y="822"/>
                  </a:lnTo>
                  <a:lnTo>
                    <a:pt x="5727" y="822"/>
                  </a:lnTo>
                  <a:lnTo>
                    <a:pt x="5727" y="1"/>
                  </a:lnTo>
                  <a:lnTo>
                    <a:pt x="4858" y="1"/>
                  </a:lnTo>
                  <a:lnTo>
                    <a:pt x="4858" y="822"/>
                  </a:lnTo>
                  <a:lnTo>
                    <a:pt x="4037" y="822"/>
                  </a:lnTo>
                  <a:lnTo>
                    <a:pt x="4037" y="1"/>
                  </a:lnTo>
                  <a:lnTo>
                    <a:pt x="3156" y="1"/>
                  </a:lnTo>
                  <a:lnTo>
                    <a:pt x="3156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7;p41">
              <a:extLst>
                <a:ext uri="{FF2B5EF4-FFF2-40B4-BE49-F238E27FC236}">
                  <a16:creationId xmlns:a16="http://schemas.microsoft.com/office/drawing/2014/main" id="{0D9449B6-0DAE-2E16-B613-B282A242EBC3}"/>
                </a:ext>
              </a:extLst>
            </p:cNvPr>
            <p:cNvSpPr/>
            <p:nvPr/>
          </p:nvSpPr>
          <p:spPr>
            <a:xfrm>
              <a:off x="49009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58;p41">
              <a:extLst>
                <a:ext uri="{FF2B5EF4-FFF2-40B4-BE49-F238E27FC236}">
                  <a16:creationId xmlns:a16="http://schemas.microsoft.com/office/drawing/2014/main" id="{72EF1685-10D9-023A-DCA7-8EA17AF28C83}"/>
                </a:ext>
              </a:extLst>
            </p:cNvPr>
            <p:cNvSpPr/>
            <p:nvPr/>
          </p:nvSpPr>
          <p:spPr>
            <a:xfrm>
              <a:off x="49009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3D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9;p41">
              <a:extLst>
                <a:ext uri="{FF2B5EF4-FFF2-40B4-BE49-F238E27FC236}">
                  <a16:creationId xmlns:a16="http://schemas.microsoft.com/office/drawing/2014/main" id="{3F8ECDF1-21CF-57BF-277A-94EDC1338F6F}"/>
                </a:ext>
              </a:extLst>
            </p:cNvPr>
            <p:cNvSpPr/>
            <p:nvPr/>
          </p:nvSpPr>
          <p:spPr>
            <a:xfrm>
              <a:off x="463687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98" y="798"/>
                  </a:lnTo>
                  <a:lnTo>
                    <a:pt x="1" y="1227"/>
                  </a:lnTo>
                  <a:lnTo>
                    <a:pt x="798" y="1667"/>
                  </a:lnTo>
                  <a:lnTo>
                    <a:pt x="1227" y="2465"/>
                  </a:lnTo>
                  <a:lnTo>
                    <a:pt x="1667" y="1667"/>
                  </a:lnTo>
                  <a:lnTo>
                    <a:pt x="2453" y="1227"/>
                  </a:lnTo>
                  <a:lnTo>
                    <a:pt x="1667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0;p41">
              <a:extLst>
                <a:ext uri="{FF2B5EF4-FFF2-40B4-BE49-F238E27FC236}">
                  <a16:creationId xmlns:a16="http://schemas.microsoft.com/office/drawing/2014/main" id="{6646BE8A-33B5-D4FC-44CE-5750CF234000}"/>
                </a:ext>
              </a:extLst>
            </p:cNvPr>
            <p:cNvSpPr/>
            <p:nvPr/>
          </p:nvSpPr>
          <p:spPr>
            <a:xfrm>
              <a:off x="4811600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86" y="798"/>
                  </a:lnTo>
                  <a:lnTo>
                    <a:pt x="1" y="1227"/>
                  </a:lnTo>
                  <a:lnTo>
                    <a:pt x="786" y="1667"/>
                  </a:lnTo>
                  <a:lnTo>
                    <a:pt x="1227" y="2465"/>
                  </a:lnTo>
                  <a:lnTo>
                    <a:pt x="1656" y="1667"/>
                  </a:lnTo>
                  <a:lnTo>
                    <a:pt x="2453" y="1227"/>
                  </a:lnTo>
                  <a:lnTo>
                    <a:pt x="1656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1;p41">
              <a:extLst>
                <a:ext uri="{FF2B5EF4-FFF2-40B4-BE49-F238E27FC236}">
                  <a16:creationId xmlns:a16="http://schemas.microsoft.com/office/drawing/2014/main" id="{F002BBA1-376A-2A5C-0294-81EC609AAE5E}"/>
                </a:ext>
              </a:extLst>
            </p:cNvPr>
            <p:cNvSpPr/>
            <p:nvPr/>
          </p:nvSpPr>
          <p:spPr>
            <a:xfrm>
              <a:off x="4811600" y="2623975"/>
              <a:ext cx="61350" cy="61925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2;p41">
              <a:extLst>
                <a:ext uri="{FF2B5EF4-FFF2-40B4-BE49-F238E27FC236}">
                  <a16:creationId xmlns:a16="http://schemas.microsoft.com/office/drawing/2014/main" id="{DC113930-10E4-260B-58A5-23F1D0BA87BB}"/>
                </a:ext>
              </a:extLst>
            </p:cNvPr>
            <p:cNvSpPr/>
            <p:nvPr/>
          </p:nvSpPr>
          <p:spPr>
            <a:xfrm>
              <a:off x="498572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39" y="0"/>
                  </a:moveTo>
                  <a:lnTo>
                    <a:pt x="787" y="798"/>
                  </a:lnTo>
                  <a:lnTo>
                    <a:pt x="1" y="1227"/>
                  </a:lnTo>
                  <a:lnTo>
                    <a:pt x="787" y="1667"/>
                  </a:lnTo>
                  <a:lnTo>
                    <a:pt x="1239" y="2465"/>
                  </a:lnTo>
                  <a:lnTo>
                    <a:pt x="1668" y="1667"/>
                  </a:lnTo>
                  <a:lnTo>
                    <a:pt x="2453" y="1227"/>
                  </a:lnTo>
                  <a:lnTo>
                    <a:pt x="1668" y="79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275;p30">
            <a:extLst>
              <a:ext uri="{FF2B5EF4-FFF2-40B4-BE49-F238E27FC236}">
                <a16:creationId xmlns:a16="http://schemas.microsoft.com/office/drawing/2014/main" id="{E331B800-881D-3FDA-0086-A26C84ACF734}"/>
              </a:ext>
            </a:extLst>
          </p:cNvPr>
          <p:cNvSpPr txBox="1">
            <a:spLocks/>
          </p:cNvSpPr>
          <p:nvPr/>
        </p:nvSpPr>
        <p:spPr>
          <a:xfrm>
            <a:off x="3984538" y="3259431"/>
            <a:ext cx="10176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Germania One" panose="020B0604020202020204" charset="0"/>
              </a:rPr>
              <a:t>02</a:t>
            </a:r>
          </a:p>
        </p:txBody>
      </p:sp>
      <p:pic>
        <p:nvPicPr>
          <p:cNvPr id="57" name="Picture 43" descr="A picture containing screenshot, colorfulness, graphics, square&#10;&#10;Description automatically generated">
            <a:extLst>
              <a:ext uri="{FF2B5EF4-FFF2-40B4-BE49-F238E27FC236}">
                <a16:creationId xmlns:a16="http://schemas.microsoft.com/office/drawing/2014/main" id="{C20405A9-EC98-015F-42AD-5996FB35D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778" y="3694819"/>
            <a:ext cx="971625" cy="1494807"/>
          </a:xfrm>
          <a:prstGeom prst="rect">
            <a:avLst/>
          </a:prstGeom>
        </p:spPr>
      </p:pic>
      <p:pic>
        <p:nvPicPr>
          <p:cNvPr id="58" name="Picture 49" descr="A pixelated image of a person&#10;&#10;Description automatically generated with medium confidence">
            <a:extLst>
              <a:ext uri="{FF2B5EF4-FFF2-40B4-BE49-F238E27FC236}">
                <a16:creationId xmlns:a16="http://schemas.microsoft.com/office/drawing/2014/main" id="{8D45C772-9ABE-DBBB-20AC-B19B73ACE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851" y="3850201"/>
            <a:ext cx="949455" cy="1293300"/>
          </a:xfrm>
          <a:prstGeom prst="rect">
            <a:avLst/>
          </a:prstGeom>
        </p:spPr>
      </p:pic>
      <p:pic>
        <p:nvPicPr>
          <p:cNvPr id="59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636F51C9-38E7-470E-2593-331E7D86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0980" y="4536275"/>
            <a:ext cx="1127005" cy="679639"/>
          </a:xfrm>
          <a:prstGeom prst="rect">
            <a:avLst/>
          </a:prstGeom>
        </p:spPr>
      </p:pic>
      <p:pic>
        <p:nvPicPr>
          <p:cNvPr id="386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2C828A33-1381-29A1-09D1-3AD74C576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7" y="4450222"/>
            <a:ext cx="1259166" cy="759338"/>
          </a:xfrm>
          <a:prstGeom prst="rect">
            <a:avLst/>
          </a:prstGeom>
        </p:spPr>
      </p:pic>
      <p:pic>
        <p:nvPicPr>
          <p:cNvPr id="387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0B4714EE-920C-8A89-0CD9-7357B8E7B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418" y="4450524"/>
            <a:ext cx="1259166" cy="759338"/>
          </a:xfrm>
          <a:prstGeom prst="rect">
            <a:avLst/>
          </a:prstGeom>
        </p:spPr>
      </p:pic>
      <p:grpSp>
        <p:nvGrpSpPr>
          <p:cNvPr id="388" name="Google Shape;388;p33">
            <a:extLst>
              <a:ext uri="{FF2B5EF4-FFF2-40B4-BE49-F238E27FC236}">
                <a16:creationId xmlns:a16="http://schemas.microsoft.com/office/drawing/2014/main" id="{38C5922D-3D45-091D-0536-665BD61EB49B}"/>
              </a:ext>
            </a:extLst>
          </p:cNvPr>
          <p:cNvGrpSpPr/>
          <p:nvPr/>
        </p:nvGrpSpPr>
        <p:grpSpPr>
          <a:xfrm rot="2113283">
            <a:off x="7338274" y="-322697"/>
            <a:ext cx="2143438" cy="1869956"/>
            <a:chOff x="9392450" y="1592975"/>
            <a:chExt cx="1656475" cy="1445125"/>
          </a:xfrm>
        </p:grpSpPr>
        <p:sp>
          <p:nvSpPr>
            <p:cNvPr id="389" name="Google Shape;389;p33">
              <a:extLst>
                <a:ext uri="{FF2B5EF4-FFF2-40B4-BE49-F238E27FC236}">
                  <a16:creationId xmlns:a16="http://schemas.microsoft.com/office/drawing/2014/main" id="{B8D43C16-2D64-2233-8787-C716356E72A4}"/>
                </a:ext>
              </a:extLst>
            </p:cNvPr>
            <p:cNvSpPr/>
            <p:nvPr/>
          </p:nvSpPr>
          <p:spPr>
            <a:xfrm>
              <a:off x="9392450" y="1592975"/>
              <a:ext cx="1656475" cy="1445125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0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0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29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29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0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0" y="44244"/>
                    <a:pt x="40719" y="42374"/>
                    <a:pt x="42910" y="40588"/>
                  </a:cubicBezTo>
                  <a:cubicBezTo>
                    <a:pt x="44101" y="41088"/>
                    <a:pt x="45149" y="41672"/>
                    <a:pt x="46053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8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103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>
              <a:extLst>
                <a:ext uri="{FF2B5EF4-FFF2-40B4-BE49-F238E27FC236}">
                  <a16:creationId xmlns:a16="http://schemas.microsoft.com/office/drawing/2014/main" id="{99DBFB34-A786-F928-6026-DDE8228782B8}"/>
                </a:ext>
              </a:extLst>
            </p:cNvPr>
            <p:cNvSpPr/>
            <p:nvPr/>
          </p:nvSpPr>
          <p:spPr>
            <a:xfrm>
              <a:off x="9746050" y="1648325"/>
              <a:ext cx="958475" cy="1059375"/>
            </a:xfrm>
            <a:custGeom>
              <a:avLst/>
              <a:gdLst/>
              <a:ahLst/>
              <a:cxnLst/>
              <a:rect l="l" t="t" r="r" b="b"/>
              <a:pathLst>
                <a:path w="38339" h="42375" extrusionOk="0">
                  <a:moveTo>
                    <a:pt x="23706" y="6251"/>
                  </a:moveTo>
                  <a:cubicBezTo>
                    <a:pt x="23706" y="6251"/>
                    <a:pt x="22325" y="8514"/>
                    <a:pt x="21444" y="9383"/>
                  </a:cubicBezTo>
                  <a:cubicBezTo>
                    <a:pt x="20956" y="9871"/>
                    <a:pt x="21015" y="11573"/>
                    <a:pt x="21158" y="12955"/>
                  </a:cubicBezTo>
                  <a:cubicBezTo>
                    <a:pt x="21720" y="13012"/>
                    <a:pt x="22331" y="13056"/>
                    <a:pt x="22891" y="13056"/>
                  </a:cubicBezTo>
                  <a:cubicBezTo>
                    <a:pt x="23720" y="13056"/>
                    <a:pt x="24439" y="12960"/>
                    <a:pt x="24730" y="12669"/>
                  </a:cubicBezTo>
                  <a:cubicBezTo>
                    <a:pt x="25599" y="11812"/>
                    <a:pt x="27861" y="10407"/>
                    <a:pt x="27861" y="10407"/>
                  </a:cubicBezTo>
                  <a:lnTo>
                    <a:pt x="27861" y="14919"/>
                  </a:lnTo>
                  <a:lnTo>
                    <a:pt x="27861" y="19420"/>
                  </a:lnTo>
                  <a:cubicBezTo>
                    <a:pt x="27861" y="19420"/>
                    <a:pt x="25599" y="18039"/>
                    <a:pt x="24730" y="17157"/>
                  </a:cubicBezTo>
                  <a:cubicBezTo>
                    <a:pt x="24442" y="16870"/>
                    <a:pt x="23738" y="16772"/>
                    <a:pt x="22923" y="16772"/>
                  </a:cubicBezTo>
                  <a:cubicBezTo>
                    <a:pt x="22354" y="16772"/>
                    <a:pt x="21731" y="16820"/>
                    <a:pt x="21158" y="16884"/>
                  </a:cubicBezTo>
                  <a:cubicBezTo>
                    <a:pt x="21015" y="18265"/>
                    <a:pt x="20956" y="19967"/>
                    <a:pt x="21444" y="20456"/>
                  </a:cubicBezTo>
                  <a:cubicBezTo>
                    <a:pt x="22313" y="21313"/>
                    <a:pt x="23706" y="23575"/>
                    <a:pt x="23706" y="23575"/>
                  </a:cubicBezTo>
                  <a:lnTo>
                    <a:pt x="14681" y="23575"/>
                  </a:lnTo>
                  <a:cubicBezTo>
                    <a:pt x="14681" y="23575"/>
                    <a:pt x="16074" y="21313"/>
                    <a:pt x="16943" y="20456"/>
                  </a:cubicBezTo>
                  <a:cubicBezTo>
                    <a:pt x="17443" y="19967"/>
                    <a:pt x="17384" y="18265"/>
                    <a:pt x="17229" y="16884"/>
                  </a:cubicBezTo>
                  <a:cubicBezTo>
                    <a:pt x="16661" y="16820"/>
                    <a:pt x="16041" y="16772"/>
                    <a:pt x="15473" y="16772"/>
                  </a:cubicBezTo>
                  <a:cubicBezTo>
                    <a:pt x="14659" y="16772"/>
                    <a:pt x="13952" y="16870"/>
                    <a:pt x="13657" y="17157"/>
                  </a:cubicBezTo>
                  <a:cubicBezTo>
                    <a:pt x="12800" y="18027"/>
                    <a:pt x="10538" y="19420"/>
                    <a:pt x="10538" y="19420"/>
                  </a:cubicBezTo>
                  <a:lnTo>
                    <a:pt x="10538" y="14919"/>
                  </a:lnTo>
                  <a:lnTo>
                    <a:pt x="10538" y="10407"/>
                  </a:lnTo>
                  <a:cubicBezTo>
                    <a:pt x="10538" y="10407"/>
                    <a:pt x="12800" y="11788"/>
                    <a:pt x="13657" y="12669"/>
                  </a:cubicBezTo>
                  <a:cubicBezTo>
                    <a:pt x="13955" y="12960"/>
                    <a:pt x="14677" y="13056"/>
                    <a:pt x="15504" y="13056"/>
                  </a:cubicBezTo>
                  <a:cubicBezTo>
                    <a:pt x="16064" y="13056"/>
                    <a:pt x="16672" y="13012"/>
                    <a:pt x="17229" y="12955"/>
                  </a:cubicBezTo>
                  <a:cubicBezTo>
                    <a:pt x="17384" y="11573"/>
                    <a:pt x="17443" y="9871"/>
                    <a:pt x="16943" y="9383"/>
                  </a:cubicBezTo>
                  <a:cubicBezTo>
                    <a:pt x="16086" y="8514"/>
                    <a:pt x="14681" y="6251"/>
                    <a:pt x="14681" y="6251"/>
                  </a:cubicBezTo>
                  <a:close/>
                  <a:moveTo>
                    <a:pt x="19182" y="2382"/>
                  </a:moveTo>
                  <a:cubicBezTo>
                    <a:pt x="11978" y="2382"/>
                    <a:pt x="5347" y="4823"/>
                    <a:pt x="2513" y="6037"/>
                  </a:cubicBezTo>
                  <a:cubicBezTo>
                    <a:pt x="2620" y="16872"/>
                    <a:pt x="3715" y="23325"/>
                    <a:pt x="6799" y="28314"/>
                  </a:cubicBezTo>
                  <a:cubicBezTo>
                    <a:pt x="10657" y="26813"/>
                    <a:pt x="14788" y="26040"/>
                    <a:pt x="19182" y="26004"/>
                  </a:cubicBezTo>
                  <a:cubicBezTo>
                    <a:pt x="23575" y="26040"/>
                    <a:pt x="27730" y="26790"/>
                    <a:pt x="31564" y="28314"/>
                  </a:cubicBezTo>
                  <a:cubicBezTo>
                    <a:pt x="34648" y="23325"/>
                    <a:pt x="35743" y="16872"/>
                    <a:pt x="35850" y="6037"/>
                  </a:cubicBezTo>
                  <a:cubicBezTo>
                    <a:pt x="33029" y="4823"/>
                    <a:pt x="26385" y="2382"/>
                    <a:pt x="19182" y="2382"/>
                  </a:cubicBezTo>
                  <a:close/>
                  <a:moveTo>
                    <a:pt x="19158" y="1"/>
                  </a:moveTo>
                  <a:cubicBezTo>
                    <a:pt x="8835" y="1"/>
                    <a:pt x="1" y="4608"/>
                    <a:pt x="1" y="4608"/>
                  </a:cubicBezTo>
                  <a:cubicBezTo>
                    <a:pt x="1" y="16515"/>
                    <a:pt x="1025" y="23718"/>
                    <a:pt x="4406" y="29349"/>
                  </a:cubicBezTo>
                  <a:cubicBezTo>
                    <a:pt x="4835" y="29147"/>
                    <a:pt x="5299" y="28933"/>
                    <a:pt x="5739" y="28742"/>
                  </a:cubicBezTo>
                  <a:cubicBezTo>
                    <a:pt x="2608" y="23539"/>
                    <a:pt x="1513" y="16765"/>
                    <a:pt x="1453" y="5525"/>
                  </a:cubicBezTo>
                  <a:cubicBezTo>
                    <a:pt x="3799" y="4454"/>
                    <a:pt x="11073" y="1465"/>
                    <a:pt x="19170" y="1465"/>
                  </a:cubicBezTo>
                  <a:cubicBezTo>
                    <a:pt x="27278" y="1465"/>
                    <a:pt x="34541" y="4454"/>
                    <a:pt x="36874" y="5525"/>
                  </a:cubicBezTo>
                  <a:cubicBezTo>
                    <a:pt x="36839" y="16765"/>
                    <a:pt x="35743" y="23515"/>
                    <a:pt x="32588" y="28742"/>
                  </a:cubicBezTo>
                  <a:cubicBezTo>
                    <a:pt x="33040" y="28933"/>
                    <a:pt x="33481" y="29135"/>
                    <a:pt x="33933" y="29349"/>
                  </a:cubicBezTo>
                  <a:cubicBezTo>
                    <a:pt x="37327" y="23718"/>
                    <a:pt x="38339" y="16515"/>
                    <a:pt x="38339" y="4608"/>
                  </a:cubicBezTo>
                  <a:cubicBezTo>
                    <a:pt x="38339" y="4608"/>
                    <a:pt x="29492" y="1"/>
                    <a:pt x="19158" y="1"/>
                  </a:cubicBezTo>
                  <a:close/>
                  <a:moveTo>
                    <a:pt x="19158" y="35064"/>
                  </a:moveTo>
                  <a:cubicBezTo>
                    <a:pt x="17169" y="35112"/>
                    <a:pt x="15407" y="35326"/>
                    <a:pt x="13800" y="35648"/>
                  </a:cubicBezTo>
                  <a:cubicBezTo>
                    <a:pt x="15384" y="36850"/>
                    <a:pt x="17169" y="38065"/>
                    <a:pt x="19182" y="39351"/>
                  </a:cubicBezTo>
                  <a:cubicBezTo>
                    <a:pt x="21194" y="38077"/>
                    <a:pt x="22980" y="36850"/>
                    <a:pt x="24551" y="35660"/>
                  </a:cubicBezTo>
                  <a:cubicBezTo>
                    <a:pt x="22932" y="35326"/>
                    <a:pt x="21146" y="35112"/>
                    <a:pt x="19158" y="35064"/>
                  </a:cubicBezTo>
                  <a:close/>
                  <a:moveTo>
                    <a:pt x="12407" y="35981"/>
                  </a:moveTo>
                  <a:cubicBezTo>
                    <a:pt x="11835" y="36124"/>
                    <a:pt x="11276" y="36291"/>
                    <a:pt x="10740" y="36469"/>
                  </a:cubicBezTo>
                  <a:cubicBezTo>
                    <a:pt x="13050" y="38398"/>
                    <a:pt x="15836" y="40291"/>
                    <a:pt x="19170" y="42375"/>
                  </a:cubicBezTo>
                  <a:cubicBezTo>
                    <a:pt x="22503" y="40303"/>
                    <a:pt x="25290" y="38398"/>
                    <a:pt x="27587" y="36481"/>
                  </a:cubicBezTo>
                  <a:cubicBezTo>
                    <a:pt x="27052" y="36291"/>
                    <a:pt x="26504" y="36124"/>
                    <a:pt x="25921" y="35981"/>
                  </a:cubicBezTo>
                  <a:cubicBezTo>
                    <a:pt x="24004" y="37505"/>
                    <a:pt x="21753" y="39029"/>
                    <a:pt x="19170" y="40660"/>
                  </a:cubicBezTo>
                  <a:cubicBezTo>
                    <a:pt x="16574" y="39029"/>
                    <a:pt x="14336" y="37505"/>
                    <a:pt x="12407" y="359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>
              <a:extLst>
                <a:ext uri="{FF2B5EF4-FFF2-40B4-BE49-F238E27FC236}">
                  <a16:creationId xmlns:a16="http://schemas.microsoft.com/office/drawing/2014/main" id="{031F87B3-A84C-FF2F-E475-210D18983E82}"/>
                </a:ext>
              </a:extLst>
            </p:cNvPr>
            <p:cNvSpPr/>
            <p:nvPr/>
          </p:nvSpPr>
          <p:spPr>
            <a:xfrm>
              <a:off x="9543350" y="2320425"/>
              <a:ext cx="1363900" cy="586725"/>
            </a:xfrm>
            <a:custGeom>
              <a:avLst/>
              <a:gdLst/>
              <a:ahLst/>
              <a:cxnLst/>
              <a:rect l="l" t="t" r="r" b="b"/>
              <a:pathLst>
                <a:path w="54556" h="23469" extrusionOk="0">
                  <a:moveTo>
                    <a:pt x="54554" y="19848"/>
                  </a:moveTo>
                  <a:cubicBezTo>
                    <a:pt x="54554" y="19849"/>
                    <a:pt x="54555" y="19850"/>
                    <a:pt x="54555" y="19850"/>
                  </a:cubicBezTo>
                  <a:cubicBezTo>
                    <a:pt x="54555" y="19850"/>
                    <a:pt x="54555" y="19849"/>
                    <a:pt x="54555" y="19849"/>
                  </a:cubicBezTo>
                  <a:cubicBezTo>
                    <a:pt x="54555" y="19848"/>
                    <a:pt x="54554" y="19848"/>
                    <a:pt x="54554" y="19848"/>
                  </a:cubicBezTo>
                  <a:close/>
                  <a:moveTo>
                    <a:pt x="1" y="19872"/>
                  </a:moveTo>
                  <a:lnTo>
                    <a:pt x="1" y="19872"/>
                  </a:lnTo>
                  <a:cubicBezTo>
                    <a:pt x="1" y="19872"/>
                    <a:pt x="1" y="19872"/>
                    <a:pt x="0" y="19872"/>
                  </a:cubicBezTo>
                  <a:cubicBezTo>
                    <a:pt x="1" y="19872"/>
                    <a:pt x="1" y="19873"/>
                    <a:pt x="1" y="19873"/>
                  </a:cubicBezTo>
                  <a:cubicBezTo>
                    <a:pt x="1" y="19873"/>
                    <a:pt x="1" y="19872"/>
                    <a:pt x="1" y="19872"/>
                  </a:cubicBezTo>
                  <a:close/>
                  <a:moveTo>
                    <a:pt x="27290" y="1"/>
                  </a:moveTo>
                  <a:cubicBezTo>
                    <a:pt x="17515" y="49"/>
                    <a:pt x="10907" y="3918"/>
                    <a:pt x="7025" y="6930"/>
                  </a:cubicBezTo>
                  <a:cubicBezTo>
                    <a:pt x="3126" y="10061"/>
                    <a:pt x="1900" y="12372"/>
                    <a:pt x="1789" y="12372"/>
                  </a:cubicBezTo>
                  <a:cubicBezTo>
                    <a:pt x="1788" y="12372"/>
                    <a:pt x="1787" y="12372"/>
                    <a:pt x="1786" y="12371"/>
                  </a:cubicBezTo>
                  <a:lnTo>
                    <a:pt x="1786" y="12371"/>
                  </a:lnTo>
                  <a:cubicBezTo>
                    <a:pt x="2334" y="12883"/>
                    <a:pt x="2894" y="13395"/>
                    <a:pt x="3453" y="13919"/>
                  </a:cubicBezTo>
                  <a:cubicBezTo>
                    <a:pt x="3096" y="14372"/>
                    <a:pt x="2763" y="14836"/>
                    <a:pt x="2453" y="15300"/>
                  </a:cubicBezTo>
                  <a:cubicBezTo>
                    <a:pt x="854" y="17640"/>
                    <a:pt x="33" y="19840"/>
                    <a:pt x="1" y="19872"/>
                  </a:cubicBezTo>
                  <a:lnTo>
                    <a:pt x="1" y="19872"/>
                  </a:lnTo>
                  <a:cubicBezTo>
                    <a:pt x="1406" y="19587"/>
                    <a:pt x="2811" y="19420"/>
                    <a:pt x="4168" y="19360"/>
                  </a:cubicBezTo>
                  <a:cubicBezTo>
                    <a:pt x="4763" y="20801"/>
                    <a:pt x="5454" y="22170"/>
                    <a:pt x="6216" y="23468"/>
                  </a:cubicBezTo>
                  <a:cubicBezTo>
                    <a:pt x="6728" y="22063"/>
                    <a:pt x="8121" y="19622"/>
                    <a:pt x="9645" y="17813"/>
                  </a:cubicBezTo>
                  <a:cubicBezTo>
                    <a:pt x="11133" y="15955"/>
                    <a:pt x="12740" y="14717"/>
                    <a:pt x="12704" y="14705"/>
                  </a:cubicBezTo>
                  <a:lnTo>
                    <a:pt x="12704" y="14705"/>
                  </a:lnTo>
                  <a:cubicBezTo>
                    <a:pt x="10836" y="15312"/>
                    <a:pt x="8956" y="16169"/>
                    <a:pt x="7123" y="17334"/>
                  </a:cubicBezTo>
                  <a:lnTo>
                    <a:pt x="7123" y="17334"/>
                  </a:lnTo>
                  <a:cubicBezTo>
                    <a:pt x="7236" y="17254"/>
                    <a:pt x="7705" y="16027"/>
                    <a:pt x="10359" y="13526"/>
                  </a:cubicBezTo>
                  <a:cubicBezTo>
                    <a:pt x="13062" y="11181"/>
                    <a:pt x="18098" y="7502"/>
                    <a:pt x="27278" y="7287"/>
                  </a:cubicBezTo>
                  <a:cubicBezTo>
                    <a:pt x="36457" y="7502"/>
                    <a:pt x="41470" y="11181"/>
                    <a:pt x="44196" y="13526"/>
                  </a:cubicBezTo>
                  <a:cubicBezTo>
                    <a:pt x="46744" y="15920"/>
                    <a:pt x="47280" y="17146"/>
                    <a:pt x="47411" y="17324"/>
                  </a:cubicBezTo>
                  <a:cubicBezTo>
                    <a:pt x="45601" y="16158"/>
                    <a:pt x="43720" y="15312"/>
                    <a:pt x="41851" y="14705"/>
                  </a:cubicBezTo>
                  <a:lnTo>
                    <a:pt x="41851" y="14705"/>
                  </a:lnTo>
                  <a:cubicBezTo>
                    <a:pt x="41815" y="14717"/>
                    <a:pt x="43423" y="15955"/>
                    <a:pt x="44911" y="17813"/>
                  </a:cubicBezTo>
                  <a:cubicBezTo>
                    <a:pt x="46447" y="19622"/>
                    <a:pt x="47840" y="22087"/>
                    <a:pt x="48340" y="23468"/>
                  </a:cubicBezTo>
                  <a:cubicBezTo>
                    <a:pt x="49114" y="22170"/>
                    <a:pt x="49792" y="20789"/>
                    <a:pt x="50388" y="19348"/>
                  </a:cubicBezTo>
                  <a:cubicBezTo>
                    <a:pt x="51757" y="19408"/>
                    <a:pt x="53137" y="19563"/>
                    <a:pt x="54554" y="19848"/>
                  </a:cubicBezTo>
                  <a:lnTo>
                    <a:pt x="54554" y="19848"/>
                  </a:lnTo>
                  <a:cubicBezTo>
                    <a:pt x="54521" y="19787"/>
                    <a:pt x="53701" y="17617"/>
                    <a:pt x="52126" y="15312"/>
                  </a:cubicBezTo>
                  <a:cubicBezTo>
                    <a:pt x="51828" y="14848"/>
                    <a:pt x="51495" y="14396"/>
                    <a:pt x="51138" y="13931"/>
                  </a:cubicBezTo>
                  <a:cubicBezTo>
                    <a:pt x="51685" y="13407"/>
                    <a:pt x="52245" y="12907"/>
                    <a:pt x="52805" y="12383"/>
                  </a:cubicBezTo>
                  <a:lnTo>
                    <a:pt x="52805" y="12383"/>
                  </a:lnTo>
                  <a:cubicBezTo>
                    <a:pt x="52804" y="12384"/>
                    <a:pt x="52802" y="12384"/>
                    <a:pt x="52801" y="12384"/>
                  </a:cubicBezTo>
                  <a:cubicBezTo>
                    <a:pt x="52673" y="12384"/>
                    <a:pt x="51455" y="10077"/>
                    <a:pt x="47566" y="6954"/>
                  </a:cubicBezTo>
                  <a:cubicBezTo>
                    <a:pt x="43673" y="3918"/>
                    <a:pt x="37065" y="60"/>
                    <a:pt x="27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699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142;p46">
            <a:extLst>
              <a:ext uri="{FF2B5EF4-FFF2-40B4-BE49-F238E27FC236}">
                <a16:creationId xmlns:a16="http://schemas.microsoft.com/office/drawing/2014/main" id="{CC3A3D83-BA39-1AEE-3DD2-038932E9DA42}"/>
              </a:ext>
            </a:extLst>
          </p:cNvPr>
          <p:cNvGrpSpPr/>
          <p:nvPr/>
        </p:nvGrpSpPr>
        <p:grpSpPr>
          <a:xfrm>
            <a:off x="4992254" y="-332163"/>
            <a:ext cx="1078553" cy="1292081"/>
            <a:chOff x="-826300" y="4712025"/>
            <a:chExt cx="1288575" cy="1665100"/>
          </a:xfrm>
        </p:grpSpPr>
        <p:sp>
          <p:nvSpPr>
            <p:cNvPr id="6" name="Google Shape;1143;p46">
              <a:extLst>
                <a:ext uri="{FF2B5EF4-FFF2-40B4-BE49-F238E27FC236}">
                  <a16:creationId xmlns:a16="http://schemas.microsoft.com/office/drawing/2014/main" id="{563071FC-EBAB-387C-1C67-C01EB00AF031}"/>
                </a:ext>
              </a:extLst>
            </p:cNvPr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4;p46">
              <a:extLst>
                <a:ext uri="{FF2B5EF4-FFF2-40B4-BE49-F238E27FC236}">
                  <a16:creationId xmlns:a16="http://schemas.microsoft.com/office/drawing/2014/main" id="{5848C542-2FD2-7D0D-FD5D-46A5AF71CA40}"/>
                </a:ext>
              </a:extLst>
            </p:cNvPr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5;p46">
              <a:extLst>
                <a:ext uri="{FF2B5EF4-FFF2-40B4-BE49-F238E27FC236}">
                  <a16:creationId xmlns:a16="http://schemas.microsoft.com/office/drawing/2014/main" id="{4E653078-0A5F-E499-7EA0-B7472FF13779}"/>
                </a:ext>
              </a:extLst>
            </p:cNvPr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6;p46">
              <a:extLst>
                <a:ext uri="{FF2B5EF4-FFF2-40B4-BE49-F238E27FC236}">
                  <a16:creationId xmlns:a16="http://schemas.microsoft.com/office/drawing/2014/main" id="{E2C722BA-F5AE-3C3F-C143-F72EE14842CD}"/>
                </a:ext>
              </a:extLst>
            </p:cNvPr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7;p46">
              <a:extLst>
                <a:ext uri="{FF2B5EF4-FFF2-40B4-BE49-F238E27FC236}">
                  <a16:creationId xmlns:a16="http://schemas.microsoft.com/office/drawing/2014/main" id="{A4D74165-532C-1AF9-E3B5-FB99675729F4}"/>
                </a:ext>
              </a:extLst>
            </p:cNvPr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8;p46">
              <a:extLst>
                <a:ext uri="{FF2B5EF4-FFF2-40B4-BE49-F238E27FC236}">
                  <a16:creationId xmlns:a16="http://schemas.microsoft.com/office/drawing/2014/main" id="{D1C4E2DF-90C8-163A-633E-F9DFE5E58B13}"/>
                </a:ext>
              </a:extLst>
            </p:cNvPr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9;p46">
              <a:extLst>
                <a:ext uri="{FF2B5EF4-FFF2-40B4-BE49-F238E27FC236}">
                  <a16:creationId xmlns:a16="http://schemas.microsoft.com/office/drawing/2014/main" id="{76F8B17A-A26B-C74E-8EF3-39CF19A43674}"/>
                </a:ext>
              </a:extLst>
            </p:cNvPr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50;p46">
              <a:extLst>
                <a:ext uri="{FF2B5EF4-FFF2-40B4-BE49-F238E27FC236}">
                  <a16:creationId xmlns:a16="http://schemas.microsoft.com/office/drawing/2014/main" id="{152D12AE-8FF4-0FCA-F5AF-D7BDCAFB609F}"/>
                </a:ext>
              </a:extLst>
            </p:cNvPr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1;p46">
              <a:extLst>
                <a:ext uri="{FF2B5EF4-FFF2-40B4-BE49-F238E27FC236}">
                  <a16:creationId xmlns:a16="http://schemas.microsoft.com/office/drawing/2014/main" id="{4DA48530-2268-0B13-90A1-2B8B05EFF789}"/>
                </a:ext>
              </a:extLst>
            </p:cNvPr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2;p46">
              <a:extLst>
                <a:ext uri="{FF2B5EF4-FFF2-40B4-BE49-F238E27FC236}">
                  <a16:creationId xmlns:a16="http://schemas.microsoft.com/office/drawing/2014/main" id="{2D46D200-9629-8B4E-C0FE-AFDF3BD06F8A}"/>
                </a:ext>
              </a:extLst>
            </p:cNvPr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;p46">
              <a:extLst>
                <a:ext uri="{FF2B5EF4-FFF2-40B4-BE49-F238E27FC236}">
                  <a16:creationId xmlns:a16="http://schemas.microsoft.com/office/drawing/2014/main" id="{3663812B-303C-6C37-6810-7997B01B92BB}"/>
                </a:ext>
              </a:extLst>
            </p:cNvPr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4;p46">
              <a:extLst>
                <a:ext uri="{FF2B5EF4-FFF2-40B4-BE49-F238E27FC236}">
                  <a16:creationId xmlns:a16="http://schemas.microsoft.com/office/drawing/2014/main" id="{D3F16007-42AA-5C52-D822-76E3A2EBF5BE}"/>
                </a:ext>
              </a:extLst>
            </p:cNvPr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5;p46">
              <a:extLst>
                <a:ext uri="{FF2B5EF4-FFF2-40B4-BE49-F238E27FC236}">
                  <a16:creationId xmlns:a16="http://schemas.microsoft.com/office/drawing/2014/main" id="{AF7D67A4-7FB1-4784-3164-6E91AC1C1D2B}"/>
                </a:ext>
              </a:extLst>
            </p:cNvPr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6;p46">
              <a:extLst>
                <a:ext uri="{FF2B5EF4-FFF2-40B4-BE49-F238E27FC236}">
                  <a16:creationId xmlns:a16="http://schemas.microsoft.com/office/drawing/2014/main" id="{58FF5757-A2CA-A829-4E0D-06C225D314F5}"/>
                </a:ext>
              </a:extLst>
            </p:cNvPr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7;p46">
              <a:extLst>
                <a:ext uri="{FF2B5EF4-FFF2-40B4-BE49-F238E27FC236}">
                  <a16:creationId xmlns:a16="http://schemas.microsoft.com/office/drawing/2014/main" id="{206E0112-FB70-EAF5-377C-55A19BB9F0C4}"/>
                </a:ext>
              </a:extLst>
            </p:cNvPr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8;p46">
              <a:extLst>
                <a:ext uri="{FF2B5EF4-FFF2-40B4-BE49-F238E27FC236}">
                  <a16:creationId xmlns:a16="http://schemas.microsoft.com/office/drawing/2014/main" id="{0B9F9B2A-6F0F-9043-4B43-91BB6E93B684}"/>
                </a:ext>
              </a:extLst>
            </p:cNvPr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9;p46">
              <a:extLst>
                <a:ext uri="{FF2B5EF4-FFF2-40B4-BE49-F238E27FC236}">
                  <a16:creationId xmlns:a16="http://schemas.microsoft.com/office/drawing/2014/main" id="{30B9474C-B2FC-6C1B-7FCB-AB70055347DE}"/>
                </a:ext>
              </a:extLst>
            </p:cNvPr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60;p46">
              <a:extLst>
                <a:ext uri="{FF2B5EF4-FFF2-40B4-BE49-F238E27FC236}">
                  <a16:creationId xmlns:a16="http://schemas.microsoft.com/office/drawing/2014/main" id="{A8CB6660-FC67-BCD9-6A9B-17B703751CD4}"/>
                </a:ext>
              </a:extLst>
            </p:cNvPr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1;p46">
              <a:extLst>
                <a:ext uri="{FF2B5EF4-FFF2-40B4-BE49-F238E27FC236}">
                  <a16:creationId xmlns:a16="http://schemas.microsoft.com/office/drawing/2014/main" id="{91CF72CC-7B92-439A-9566-18609CB6C727}"/>
                </a:ext>
              </a:extLst>
            </p:cNvPr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2;p46">
              <a:extLst>
                <a:ext uri="{FF2B5EF4-FFF2-40B4-BE49-F238E27FC236}">
                  <a16:creationId xmlns:a16="http://schemas.microsoft.com/office/drawing/2014/main" id="{4B5DAA82-95E5-1EF3-AA9B-7ADBFB7C19F6}"/>
                </a:ext>
              </a:extLst>
            </p:cNvPr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3;p46">
              <a:extLst>
                <a:ext uri="{FF2B5EF4-FFF2-40B4-BE49-F238E27FC236}">
                  <a16:creationId xmlns:a16="http://schemas.microsoft.com/office/drawing/2014/main" id="{4E17EEA6-C624-59C9-C7ED-2EDA1E521A90}"/>
                </a:ext>
              </a:extLst>
            </p:cNvPr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4;p46">
              <a:extLst>
                <a:ext uri="{FF2B5EF4-FFF2-40B4-BE49-F238E27FC236}">
                  <a16:creationId xmlns:a16="http://schemas.microsoft.com/office/drawing/2014/main" id="{0F676276-884A-0065-2336-BFA2672A54C2}"/>
                </a:ext>
              </a:extLst>
            </p:cNvPr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65;p46">
              <a:extLst>
                <a:ext uri="{FF2B5EF4-FFF2-40B4-BE49-F238E27FC236}">
                  <a16:creationId xmlns:a16="http://schemas.microsoft.com/office/drawing/2014/main" id="{4C8E27A3-BA6A-5D92-C7E5-923FF4FA5DA0}"/>
                </a:ext>
              </a:extLst>
            </p:cNvPr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66;p46">
              <a:extLst>
                <a:ext uri="{FF2B5EF4-FFF2-40B4-BE49-F238E27FC236}">
                  <a16:creationId xmlns:a16="http://schemas.microsoft.com/office/drawing/2014/main" id="{83A4B52A-CD17-F317-F1DB-F02A851DA97D}"/>
                </a:ext>
              </a:extLst>
            </p:cNvPr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67;p46">
              <a:extLst>
                <a:ext uri="{FF2B5EF4-FFF2-40B4-BE49-F238E27FC236}">
                  <a16:creationId xmlns:a16="http://schemas.microsoft.com/office/drawing/2014/main" id="{7E7728DE-3BBD-A4D5-BBDF-77289AF0C08C}"/>
                </a:ext>
              </a:extLst>
            </p:cNvPr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8;p46">
              <a:extLst>
                <a:ext uri="{FF2B5EF4-FFF2-40B4-BE49-F238E27FC236}">
                  <a16:creationId xmlns:a16="http://schemas.microsoft.com/office/drawing/2014/main" id="{315C9266-57DA-275E-FEDF-20B360B21F42}"/>
                </a:ext>
              </a:extLst>
            </p:cNvPr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9;p46">
              <a:extLst>
                <a:ext uri="{FF2B5EF4-FFF2-40B4-BE49-F238E27FC236}">
                  <a16:creationId xmlns:a16="http://schemas.microsoft.com/office/drawing/2014/main" id="{BA0D1C19-28A9-F12A-7FBA-D6AE65A36B8A}"/>
                </a:ext>
              </a:extLst>
            </p:cNvPr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70;p46">
              <a:extLst>
                <a:ext uri="{FF2B5EF4-FFF2-40B4-BE49-F238E27FC236}">
                  <a16:creationId xmlns:a16="http://schemas.microsoft.com/office/drawing/2014/main" id="{550AF8A5-3AC7-5130-746C-9A8388DF420E}"/>
                </a:ext>
              </a:extLst>
            </p:cNvPr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71;p46">
              <a:extLst>
                <a:ext uri="{FF2B5EF4-FFF2-40B4-BE49-F238E27FC236}">
                  <a16:creationId xmlns:a16="http://schemas.microsoft.com/office/drawing/2014/main" id="{593F639D-11CD-7A86-D712-572E4E913651}"/>
                </a:ext>
              </a:extLst>
            </p:cNvPr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72;p46">
              <a:extLst>
                <a:ext uri="{FF2B5EF4-FFF2-40B4-BE49-F238E27FC236}">
                  <a16:creationId xmlns:a16="http://schemas.microsoft.com/office/drawing/2014/main" id="{8D2E0A17-242F-CCF4-389D-18E55AA0F189}"/>
                </a:ext>
              </a:extLst>
            </p:cNvPr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73;p46">
              <a:extLst>
                <a:ext uri="{FF2B5EF4-FFF2-40B4-BE49-F238E27FC236}">
                  <a16:creationId xmlns:a16="http://schemas.microsoft.com/office/drawing/2014/main" id="{C3278CB3-3F70-A499-15A1-2044792D3D29}"/>
                </a:ext>
              </a:extLst>
            </p:cNvPr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4;p46">
              <a:extLst>
                <a:ext uri="{FF2B5EF4-FFF2-40B4-BE49-F238E27FC236}">
                  <a16:creationId xmlns:a16="http://schemas.microsoft.com/office/drawing/2014/main" id="{E68540B8-62F9-8EF5-BCEA-48DE4E828C45}"/>
                </a:ext>
              </a:extLst>
            </p:cNvPr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75;p46">
              <a:extLst>
                <a:ext uri="{FF2B5EF4-FFF2-40B4-BE49-F238E27FC236}">
                  <a16:creationId xmlns:a16="http://schemas.microsoft.com/office/drawing/2014/main" id="{F88984FE-A0F4-731B-4951-C07FB0BE2420}"/>
                </a:ext>
              </a:extLst>
            </p:cNvPr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76;p46">
              <a:extLst>
                <a:ext uri="{FF2B5EF4-FFF2-40B4-BE49-F238E27FC236}">
                  <a16:creationId xmlns:a16="http://schemas.microsoft.com/office/drawing/2014/main" id="{BF308993-F7E1-3DF2-6389-F5D9086400B0}"/>
                </a:ext>
              </a:extLst>
            </p:cNvPr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77;p46">
              <a:extLst>
                <a:ext uri="{FF2B5EF4-FFF2-40B4-BE49-F238E27FC236}">
                  <a16:creationId xmlns:a16="http://schemas.microsoft.com/office/drawing/2014/main" id="{6312D9A4-8695-77FB-B747-64B0A796679C}"/>
                </a:ext>
              </a:extLst>
            </p:cNvPr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78;p46">
              <a:extLst>
                <a:ext uri="{FF2B5EF4-FFF2-40B4-BE49-F238E27FC236}">
                  <a16:creationId xmlns:a16="http://schemas.microsoft.com/office/drawing/2014/main" id="{238E75DF-A024-EFDC-A356-7F1F10E3A5DA}"/>
                </a:ext>
              </a:extLst>
            </p:cNvPr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9;p46">
              <a:extLst>
                <a:ext uri="{FF2B5EF4-FFF2-40B4-BE49-F238E27FC236}">
                  <a16:creationId xmlns:a16="http://schemas.microsoft.com/office/drawing/2014/main" id="{7E328CDA-EAB0-4402-CC7E-621E6957C689}"/>
                </a:ext>
              </a:extLst>
            </p:cNvPr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80;p46">
              <a:extLst>
                <a:ext uri="{FF2B5EF4-FFF2-40B4-BE49-F238E27FC236}">
                  <a16:creationId xmlns:a16="http://schemas.microsoft.com/office/drawing/2014/main" id="{9FDF7905-2020-62AB-9D0C-72D818A4F1E5}"/>
                </a:ext>
              </a:extLst>
            </p:cNvPr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81;p46">
              <a:extLst>
                <a:ext uri="{FF2B5EF4-FFF2-40B4-BE49-F238E27FC236}">
                  <a16:creationId xmlns:a16="http://schemas.microsoft.com/office/drawing/2014/main" id="{5BBD9CC3-92EB-C516-0C9A-CBABD42C5F7F}"/>
                </a:ext>
              </a:extLst>
            </p:cNvPr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82;p46">
              <a:extLst>
                <a:ext uri="{FF2B5EF4-FFF2-40B4-BE49-F238E27FC236}">
                  <a16:creationId xmlns:a16="http://schemas.microsoft.com/office/drawing/2014/main" id="{27860993-DC72-A209-B559-4266307AC358}"/>
                </a:ext>
              </a:extLst>
            </p:cNvPr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3;p46">
              <a:extLst>
                <a:ext uri="{FF2B5EF4-FFF2-40B4-BE49-F238E27FC236}">
                  <a16:creationId xmlns:a16="http://schemas.microsoft.com/office/drawing/2014/main" id="{DB403408-2A18-E3B5-1646-245176EFD421}"/>
                </a:ext>
              </a:extLst>
            </p:cNvPr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84;p46">
              <a:extLst>
                <a:ext uri="{FF2B5EF4-FFF2-40B4-BE49-F238E27FC236}">
                  <a16:creationId xmlns:a16="http://schemas.microsoft.com/office/drawing/2014/main" id="{C1487E09-8399-7C6D-381B-6ABC9C83A0F9}"/>
                </a:ext>
              </a:extLst>
            </p:cNvPr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85;p46">
              <a:extLst>
                <a:ext uri="{FF2B5EF4-FFF2-40B4-BE49-F238E27FC236}">
                  <a16:creationId xmlns:a16="http://schemas.microsoft.com/office/drawing/2014/main" id="{0CFF3805-5367-2A74-9AAD-B5E4496813E6}"/>
                </a:ext>
              </a:extLst>
            </p:cNvPr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86;p46">
              <a:extLst>
                <a:ext uri="{FF2B5EF4-FFF2-40B4-BE49-F238E27FC236}">
                  <a16:creationId xmlns:a16="http://schemas.microsoft.com/office/drawing/2014/main" id="{CDA3D2FE-08B9-6196-1239-2A0A616EDDEF}"/>
                </a:ext>
              </a:extLst>
            </p:cNvPr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87;p46">
              <a:extLst>
                <a:ext uri="{FF2B5EF4-FFF2-40B4-BE49-F238E27FC236}">
                  <a16:creationId xmlns:a16="http://schemas.microsoft.com/office/drawing/2014/main" id="{09D06159-FA4C-2C97-7760-143E0C5784C0}"/>
                </a:ext>
              </a:extLst>
            </p:cNvPr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8;p46">
              <a:extLst>
                <a:ext uri="{FF2B5EF4-FFF2-40B4-BE49-F238E27FC236}">
                  <a16:creationId xmlns:a16="http://schemas.microsoft.com/office/drawing/2014/main" id="{488FE9B5-DBB1-DBF3-F606-FB37A5CAC76D}"/>
                </a:ext>
              </a:extLst>
            </p:cNvPr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9;p46">
              <a:extLst>
                <a:ext uri="{FF2B5EF4-FFF2-40B4-BE49-F238E27FC236}">
                  <a16:creationId xmlns:a16="http://schemas.microsoft.com/office/drawing/2014/main" id="{751EE81B-AB26-F029-CEBF-4E862BFD0CD7}"/>
                </a:ext>
              </a:extLst>
            </p:cNvPr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90;p46">
              <a:extLst>
                <a:ext uri="{FF2B5EF4-FFF2-40B4-BE49-F238E27FC236}">
                  <a16:creationId xmlns:a16="http://schemas.microsoft.com/office/drawing/2014/main" id="{656DAECC-A4C0-8EAF-8BEC-5BA7A0C7EEF9}"/>
                </a:ext>
              </a:extLst>
            </p:cNvPr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91;p46">
              <a:extLst>
                <a:ext uri="{FF2B5EF4-FFF2-40B4-BE49-F238E27FC236}">
                  <a16:creationId xmlns:a16="http://schemas.microsoft.com/office/drawing/2014/main" id="{1CC0B2CE-32CE-F5D8-D433-A87960F80D85}"/>
                </a:ext>
              </a:extLst>
            </p:cNvPr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92;p46">
              <a:extLst>
                <a:ext uri="{FF2B5EF4-FFF2-40B4-BE49-F238E27FC236}">
                  <a16:creationId xmlns:a16="http://schemas.microsoft.com/office/drawing/2014/main" id="{D741233A-18BB-467A-73BF-50A40D82EA11}"/>
                </a:ext>
              </a:extLst>
            </p:cNvPr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93;p46">
              <a:extLst>
                <a:ext uri="{FF2B5EF4-FFF2-40B4-BE49-F238E27FC236}">
                  <a16:creationId xmlns:a16="http://schemas.microsoft.com/office/drawing/2014/main" id="{9B23E983-636D-3FB5-24BB-5E7D263FCA8B}"/>
                </a:ext>
              </a:extLst>
            </p:cNvPr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94;p46">
              <a:extLst>
                <a:ext uri="{FF2B5EF4-FFF2-40B4-BE49-F238E27FC236}">
                  <a16:creationId xmlns:a16="http://schemas.microsoft.com/office/drawing/2014/main" id="{DE26210F-0F84-E644-C146-2D0CA9227330}"/>
                </a:ext>
              </a:extLst>
            </p:cNvPr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95;p46">
              <a:extLst>
                <a:ext uri="{FF2B5EF4-FFF2-40B4-BE49-F238E27FC236}">
                  <a16:creationId xmlns:a16="http://schemas.microsoft.com/office/drawing/2014/main" id="{C5746A7A-0AEE-C81E-E848-A2B5EB241048}"/>
                </a:ext>
              </a:extLst>
            </p:cNvPr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6;p46">
              <a:extLst>
                <a:ext uri="{FF2B5EF4-FFF2-40B4-BE49-F238E27FC236}">
                  <a16:creationId xmlns:a16="http://schemas.microsoft.com/office/drawing/2014/main" id="{00D5A9C1-7639-9517-2DF3-67DC6A1FC736}"/>
                </a:ext>
              </a:extLst>
            </p:cNvPr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197;p46">
            <a:extLst>
              <a:ext uri="{FF2B5EF4-FFF2-40B4-BE49-F238E27FC236}">
                <a16:creationId xmlns:a16="http://schemas.microsoft.com/office/drawing/2014/main" id="{113E9FDC-134A-8D5C-55FD-347CB8A51B23}"/>
              </a:ext>
            </a:extLst>
          </p:cNvPr>
          <p:cNvGrpSpPr/>
          <p:nvPr/>
        </p:nvGrpSpPr>
        <p:grpSpPr>
          <a:xfrm rot="532208">
            <a:off x="-443505" y="4320134"/>
            <a:ext cx="1372109" cy="1108567"/>
            <a:chOff x="11703225" y="1408050"/>
            <a:chExt cx="1697575" cy="1537700"/>
          </a:xfrm>
        </p:grpSpPr>
        <p:sp>
          <p:nvSpPr>
            <p:cNvPr id="61" name="Google Shape;1198;p46">
              <a:extLst>
                <a:ext uri="{FF2B5EF4-FFF2-40B4-BE49-F238E27FC236}">
                  <a16:creationId xmlns:a16="http://schemas.microsoft.com/office/drawing/2014/main" id="{A6E4D4DF-441F-A9B6-3B88-BDBE8E796920}"/>
                </a:ext>
              </a:extLst>
            </p:cNvPr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99;p46">
              <a:extLst>
                <a:ext uri="{FF2B5EF4-FFF2-40B4-BE49-F238E27FC236}">
                  <a16:creationId xmlns:a16="http://schemas.microsoft.com/office/drawing/2014/main" id="{08A60F75-2DDC-672E-879C-AA9DAD7CF2E7}"/>
                </a:ext>
              </a:extLst>
            </p:cNvPr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 descr="Ảnh có chứa Nhân vật hư cấu, phim hoạt hình, Tác phẩm đồ họa kỹ thuật số, Game PC&#10;&#10;Mô tả được tạo tự động">
            <a:extLst>
              <a:ext uri="{FF2B5EF4-FFF2-40B4-BE49-F238E27FC236}">
                <a16:creationId xmlns:a16="http://schemas.microsoft.com/office/drawing/2014/main" id="{EEC80FE7-7D8D-3E22-976F-054CC6DCC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253" y="576514"/>
            <a:ext cx="3489968" cy="4061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07" name="Google Shape;607;p41"/>
          <p:cNvSpPr txBox="1">
            <a:spLocks noGrp="1"/>
          </p:cNvSpPr>
          <p:nvPr>
            <p:ph type="title"/>
          </p:nvPr>
        </p:nvSpPr>
        <p:spPr>
          <a:xfrm>
            <a:off x="891973" y="359302"/>
            <a:ext cx="38964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STORY</a:t>
            </a:r>
            <a:endParaRPr dirty="0"/>
          </a:p>
        </p:txBody>
      </p:sp>
      <p:sp>
        <p:nvSpPr>
          <p:cNvPr id="608" name="Google Shape;608;p41"/>
          <p:cNvSpPr txBox="1">
            <a:spLocks noGrp="1"/>
          </p:cNvSpPr>
          <p:nvPr>
            <p:ph type="body" idx="1"/>
          </p:nvPr>
        </p:nvSpPr>
        <p:spPr>
          <a:xfrm>
            <a:off x="613273" y="1174826"/>
            <a:ext cx="4249711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Corben" panose="020B0604020202020204" charset="0"/>
              </a:rPr>
              <a:t>Artifact: a thrilling quest game.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Corben" panose="020B0604020202020204" charset="0"/>
              </a:rPr>
              <a:t>Goal: become a legendary Hero and defeat the dark knight.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Corben" panose="020B0604020202020204" charset="0"/>
              </a:rPr>
              <a:t> 4 levels, pixel art, retro music.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Corben" panose="020B0604020202020204" charset="0"/>
              </a:rPr>
              <a:t>Challenges: monsters and traps.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Corben" panose="020B0604020202020204" charset="0"/>
              </a:rPr>
              <a:t>Technology: JAVA on Visual Studio Code.</a:t>
            </a:r>
          </a:p>
        </p:txBody>
      </p:sp>
      <p:pic>
        <p:nvPicPr>
          <p:cNvPr id="610" name="Google Shape;6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626694" y="880956"/>
            <a:ext cx="4059125" cy="3464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41"/>
          <p:cNvGrpSpPr/>
          <p:nvPr/>
        </p:nvGrpSpPr>
        <p:grpSpPr>
          <a:xfrm rot="817815">
            <a:off x="4520410" y="-634459"/>
            <a:ext cx="2144126" cy="2347911"/>
            <a:chOff x="4244275" y="4637000"/>
            <a:chExt cx="1252850" cy="1371925"/>
          </a:xfrm>
        </p:grpSpPr>
        <p:sp>
          <p:nvSpPr>
            <p:cNvPr id="612" name="Google Shape;612;p41"/>
            <p:cNvSpPr/>
            <p:nvPr/>
          </p:nvSpPr>
          <p:spPr>
            <a:xfrm>
              <a:off x="4244275" y="4637000"/>
              <a:ext cx="1252850" cy="1371925"/>
            </a:xfrm>
            <a:custGeom>
              <a:avLst/>
              <a:gdLst/>
              <a:ahLst/>
              <a:cxnLst/>
              <a:rect l="l" t="t" r="r" b="b"/>
              <a:pathLst>
                <a:path w="50114" h="54877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80"/>
                  </a:cubicBezTo>
                  <a:lnTo>
                    <a:pt x="3239" y="680"/>
                  </a:lnTo>
                  <a:lnTo>
                    <a:pt x="3239" y="1120"/>
                  </a:lnTo>
                  <a:lnTo>
                    <a:pt x="0" y="1120"/>
                  </a:lnTo>
                  <a:lnTo>
                    <a:pt x="0" y="7157"/>
                  </a:lnTo>
                  <a:lnTo>
                    <a:pt x="3239" y="7157"/>
                  </a:lnTo>
                  <a:lnTo>
                    <a:pt x="3239" y="33993"/>
                  </a:lnTo>
                  <a:cubicBezTo>
                    <a:pt x="3239" y="38982"/>
                    <a:pt x="6668" y="43982"/>
                    <a:pt x="13395" y="48840"/>
                  </a:cubicBezTo>
                  <a:cubicBezTo>
                    <a:pt x="18122" y="52269"/>
                    <a:pt x="22813" y="54377"/>
                    <a:pt x="23003" y="54472"/>
                  </a:cubicBezTo>
                  <a:lnTo>
                    <a:pt x="23932" y="54877"/>
                  </a:lnTo>
                  <a:lnTo>
                    <a:pt x="24837" y="54472"/>
                  </a:lnTo>
                  <a:cubicBezTo>
                    <a:pt x="25027" y="54377"/>
                    <a:pt x="29706" y="52281"/>
                    <a:pt x="34457" y="48840"/>
                  </a:cubicBezTo>
                  <a:cubicBezTo>
                    <a:pt x="41196" y="43959"/>
                    <a:pt x="44601" y="38982"/>
                    <a:pt x="44601" y="33993"/>
                  </a:cubicBezTo>
                  <a:lnTo>
                    <a:pt x="44601" y="8038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18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4299625" y="46926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5"/>
                    <a:pt x="42030" y="1120"/>
                  </a:cubicBezTo>
                  <a:lnTo>
                    <a:pt x="1" y="1120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58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4381500" y="47784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4427625" y="48245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6"/>
                    <a:pt x="16598" y="43066"/>
                  </a:cubicBezTo>
                  <a:cubicBezTo>
                    <a:pt x="16598" y="43066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4455600" y="4852800"/>
              <a:ext cx="773925" cy="1021000"/>
            </a:xfrm>
            <a:custGeom>
              <a:avLst/>
              <a:gdLst/>
              <a:ahLst/>
              <a:cxnLst/>
              <a:rect l="l" t="t" r="r" b="b"/>
              <a:pathLst>
                <a:path w="30957" h="40840" extrusionOk="0">
                  <a:moveTo>
                    <a:pt x="1" y="1"/>
                  </a:moveTo>
                  <a:lnTo>
                    <a:pt x="1" y="25361"/>
                  </a:lnTo>
                  <a:cubicBezTo>
                    <a:pt x="1" y="33886"/>
                    <a:pt x="15479" y="40839"/>
                    <a:pt x="15479" y="40839"/>
                  </a:cubicBezTo>
                  <a:cubicBezTo>
                    <a:pt x="15479" y="40839"/>
                    <a:pt x="30957" y="33886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4492800" y="4889425"/>
              <a:ext cx="699825" cy="943300"/>
            </a:xfrm>
            <a:custGeom>
              <a:avLst/>
              <a:gdLst/>
              <a:ahLst/>
              <a:cxnLst/>
              <a:rect l="l" t="t" r="r" b="b"/>
              <a:pathLst>
                <a:path w="27993" h="37732" fill="none" extrusionOk="0">
                  <a:moveTo>
                    <a:pt x="13991" y="37731"/>
                  </a:moveTo>
                  <a:cubicBezTo>
                    <a:pt x="9574" y="35624"/>
                    <a:pt x="1" y="29802"/>
                    <a:pt x="1" y="23896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96"/>
                  </a:lnTo>
                  <a:cubicBezTo>
                    <a:pt x="27981" y="29814"/>
                    <a:pt x="18396" y="35624"/>
                    <a:pt x="13991" y="37731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4381193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4550844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4720520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890172" y="4709918"/>
              <a:ext cx="74150" cy="8259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5059848" y="4709918"/>
              <a:ext cx="74125" cy="8259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5229499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4535075" y="4979325"/>
              <a:ext cx="614700" cy="614675"/>
            </a:xfrm>
            <a:custGeom>
              <a:avLst/>
              <a:gdLst/>
              <a:ahLst/>
              <a:cxnLst/>
              <a:rect l="l" t="t" r="r" b="b"/>
              <a:pathLst>
                <a:path w="24588" h="24587" extrusionOk="0">
                  <a:moveTo>
                    <a:pt x="12300" y="0"/>
                  </a:moveTo>
                  <a:cubicBezTo>
                    <a:pt x="5513" y="0"/>
                    <a:pt x="1" y="5501"/>
                    <a:pt x="1" y="12287"/>
                  </a:cubicBezTo>
                  <a:cubicBezTo>
                    <a:pt x="1" y="19074"/>
                    <a:pt x="5513" y="24586"/>
                    <a:pt x="12300" y="24586"/>
                  </a:cubicBezTo>
                  <a:cubicBezTo>
                    <a:pt x="19086" y="24586"/>
                    <a:pt x="24587" y="19074"/>
                    <a:pt x="24587" y="12287"/>
                  </a:cubicBezTo>
                  <a:cubicBezTo>
                    <a:pt x="24587" y="5501"/>
                    <a:pt x="19086" y="0"/>
                    <a:pt x="1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4665750" y="5129325"/>
              <a:ext cx="435500" cy="519750"/>
            </a:xfrm>
            <a:custGeom>
              <a:avLst/>
              <a:gdLst/>
              <a:ahLst/>
              <a:cxnLst/>
              <a:rect l="l" t="t" r="r" b="b"/>
              <a:pathLst>
                <a:path w="17420" h="20790" extrusionOk="0">
                  <a:moveTo>
                    <a:pt x="9406" y="1"/>
                  </a:moveTo>
                  <a:cubicBezTo>
                    <a:pt x="8097" y="1"/>
                    <a:pt x="6775" y="298"/>
                    <a:pt x="5537" y="918"/>
                  </a:cubicBezTo>
                  <a:cubicBezTo>
                    <a:pt x="1763" y="2823"/>
                    <a:pt x="0" y="7156"/>
                    <a:pt x="1179" y="11074"/>
                  </a:cubicBezTo>
                  <a:cubicBezTo>
                    <a:pt x="1584" y="12407"/>
                    <a:pt x="1882" y="13764"/>
                    <a:pt x="1965" y="15157"/>
                  </a:cubicBezTo>
                  <a:cubicBezTo>
                    <a:pt x="2072" y="17062"/>
                    <a:pt x="2096" y="19503"/>
                    <a:pt x="1620" y="20789"/>
                  </a:cubicBezTo>
                  <a:cubicBezTo>
                    <a:pt x="2810" y="20432"/>
                    <a:pt x="3965" y="19956"/>
                    <a:pt x="5049" y="19432"/>
                  </a:cubicBezTo>
                  <a:cubicBezTo>
                    <a:pt x="6728" y="18646"/>
                    <a:pt x="8621" y="17622"/>
                    <a:pt x="9871" y="16146"/>
                  </a:cubicBezTo>
                  <a:lnTo>
                    <a:pt x="8847" y="8823"/>
                  </a:lnTo>
                  <a:lnTo>
                    <a:pt x="12216" y="10657"/>
                  </a:lnTo>
                  <a:lnTo>
                    <a:pt x="12359" y="11490"/>
                  </a:lnTo>
                  <a:cubicBezTo>
                    <a:pt x="12431" y="11931"/>
                    <a:pt x="12728" y="12324"/>
                    <a:pt x="13157" y="12478"/>
                  </a:cubicBezTo>
                  <a:lnTo>
                    <a:pt x="13395" y="12586"/>
                  </a:lnTo>
                  <a:cubicBezTo>
                    <a:pt x="13502" y="12627"/>
                    <a:pt x="13614" y="12647"/>
                    <a:pt x="13727" y="12647"/>
                  </a:cubicBezTo>
                  <a:cubicBezTo>
                    <a:pt x="13941" y="12647"/>
                    <a:pt x="14156" y="12575"/>
                    <a:pt x="14336" y="12443"/>
                  </a:cubicBezTo>
                  <a:lnTo>
                    <a:pt x="14217" y="10966"/>
                  </a:lnTo>
                  <a:lnTo>
                    <a:pt x="15121" y="11526"/>
                  </a:lnTo>
                  <a:cubicBezTo>
                    <a:pt x="15280" y="11625"/>
                    <a:pt x="15456" y="11676"/>
                    <a:pt x="15632" y="11676"/>
                  </a:cubicBezTo>
                  <a:cubicBezTo>
                    <a:pt x="15775" y="11676"/>
                    <a:pt x="15917" y="11643"/>
                    <a:pt x="16050" y="11574"/>
                  </a:cubicBezTo>
                  <a:lnTo>
                    <a:pt x="16491" y="11347"/>
                  </a:lnTo>
                  <a:lnTo>
                    <a:pt x="17181" y="10121"/>
                  </a:lnTo>
                  <a:cubicBezTo>
                    <a:pt x="17419" y="9621"/>
                    <a:pt x="17324" y="9049"/>
                    <a:pt x="16943" y="8692"/>
                  </a:cubicBezTo>
                  <a:lnTo>
                    <a:pt x="16264" y="8061"/>
                  </a:lnTo>
                  <a:lnTo>
                    <a:pt x="13216" y="3394"/>
                  </a:lnTo>
                  <a:lnTo>
                    <a:pt x="13216" y="3358"/>
                  </a:lnTo>
                  <a:cubicBezTo>
                    <a:pt x="13085" y="2703"/>
                    <a:pt x="12704" y="2120"/>
                    <a:pt x="12192" y="1715"/>
                  </a:cubicBezTo>
                  <a:lnTo>
                    <a:pt x="10466" y="370"/>
                  </a:lnTo>
                  <a:cubicBezTo>
                    <a:pt x="10168" y="132"/>
                    <a:pt x="9776" y="1"/>
                    <a:pt x="9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4762775" y="5251975"/>
              <a:ext cx="190525" cy="356600"/>
            </a:xfrm>
            <a:custGeom>
              <a:avLst/>
              <a:gdLst/>
              <a:ahLst/>
              <a:cxnLst/>
              <a:rect l="l" t="t" r="r" b="b"/>
              <a:pathLst>
                <a:path w="7621" h="14264" extrusionOk="0">
                  <a:moveTo>
                    <a:pt x="2847" y="0"/>
                  </a:moveTo>
                  <a:cubicBezTo>
                    <a:pt x="2168" y="3608"/>
                    <a:pt x="1" y="11109"/>
                    <a:pt x="1727" y="14264"/>
                  </a:cubicBezTo>
                  <a:cubicBezTo>
                    <a:pt x="2620" y="13692"/>
                    <a:pt x="6954" y="13645"/>
                    <a:pt x="7621" y="12859"/>
                  </a:cubicBezTo>
                  <a:lnTo>
                    <a:pt x="5168" y="5370"/>
                  </a:lnTo>
                  <a:cubicBezTo>
                    <a:pt x="5103" y="4896"/>
                    <a:pt x="5472" y="4524"/>
                    <a:pt x="5903" y="4524"/>
                  </a:cubicBezTo>
                  <a:cubicBezTo>
                    <a:pt x="6025" y="4524"/>
                    <a:pt x="6152" y="4554"/>
                    <a:pt x="6276" y="4620"/>
                  </a:cubicBezTo>
                  <a:lnTo>
                    <a:pt x="7192" y="5108"/>
                  </a:lnTo>
                  <a:cubicBezTo>
                    <a:pt x="6871" y="4703"/>
                    <a:pt x="6811" y="4263"/>
                    <a:pt x="6942" y="3870"/>
                  </a:cubicBezTo>
                  <a:cubicBezTo>
                    <a:pt x="5335" y="2870"/>
                    <a:pt x="4085" y="1417"/>
                    <a:pt x="2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4800000" y="5256125"/>
              <a:ext cx="171175" cy="139050"/>
            </a:xfrm>
            <a:custGeom>
              <a:avLst/>
              <a:gdLst/>
              <a:ahLst/>
              <a:cxnLst/>
              <a:rect l="l" t="t" r="r" b="b"/>
              <a:pathLst>
                <a:path w="6847" h="5562" extrusionOk="0">
                  <a:moveTo>
                    <a:pt x="1012" y="1"/>
                  </a:moveTo>
                  <a:lnTo>
                    <a:pt x="1012" y="1"/>
                  </a:lnTo>
                  <a:cubicBezTo>
                    <a:pt x="357" y="239"/>
                    <a:pt x="0" y="2299"/>
                    <a:pt x="2179" y="3013"/>
                  </a:cubicBezTo>
                  <a:lnTo>
                    <a:pt x="6846" y="5561"/>
                  </a:lnTo>
                  <a:cubicBezTo>
                    <a:pt x="6846" y="5561"/>
                    <a:pt x="3024" y="3275"/>
                    <a:pt x="1012" y="1"/>
                  </a:cubicBez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4735700" y="5286800"/>
              <a:ext cx="50025" cy="346200"/>
            </a:xfrm>
            <a:custGeom>
              <a:avLst/>
              <a:gdLst/>
              <a:ahLst/>
              <a:cxnLst/>
              <a:rect l="l" t="t" r="r" b="b"/>
              <a:pathLst>
                <a:path w="2001" h="13848" extrusionOk="0">
                  <a:moveTo>
                    <a:pt x="751" y="0"/>
                  </a:moveTo>
                  <a:lnTo>
                    <a:pt x="751" y="0"/>
                  </a:lnTo>
                  <a:cubicBezTo>
                    <a:pt x="405" y="1488"/>
                    <a:pt x="286" y="3024"/>
                    <a:pt x="417" y="4501"/>
                  </a:cubicBezTo>
                  <a:cubicBezTo>
                    <a:pt x="643" y="7108"/>
                    <a:pt x="0" y="11311"/>
                    <a:pt x="584" y="13847"/>
                  </a:cubicBezTo>
                  <a:cubicBezTo>
                    <a:pt x="1060" y="13669"/>
                    <a:pt x="1536" y="13466"/>
                    <a:pt x="2001" y="13240"/>
                  </a:cubicBezTo>
                  <a:cubicBezTo>
                    <a:pt x="215" y="9978"/>
                    <a:pt x="608" y="3893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4624975" y="5081225"/>
              <a:ext cx="292625" cy="572300"/>
            </a:xfrm>
            <a:custGeom>
              <a:avLst/>
              <a:gdLst/>
              <a:ahLst/>
              <a:cxnLst/>
              <a:rect l="l" t="t" r="r" b="b"/>
              <a:pathLst>
                <a:path w="11705" h="22892" extrusionOk="0">
                  <a:moveTo>
                    <a:pt x="11156" y="0"/>
                  </a:moveTo>
                  <a:cubicBezTo>
                    <a:pt x="9413" y="0"/>
                    <a:pt x="3998" y="497"/>
                    <a:pt x="2012" y="6485"/>
                  </a:cubicBezTo>
                  <a:cubicBezTo>
                    <a:pt x="0" y="12640"/>
                    <a:pt x="1524" y="21070"/>
                    <a:pt x="2548" y="22892"/>
                  </a:cubicBezTo>
                  <a:cubicBezTo>
                    <a:pt x="2786" y="22832"/>
                    <a:pt x="3013" y="22761"/>
                    <a:pt x="3251" y="22701"/>
                  </a:cubicBezTo>
                  <a:cubicBezTo>
                    <a:pt x="3715" y="21415"/>
                    <a:pt x="3703" y="18986"/>
                    <a:pt x="3596" y="17069"/>
                  </a:cubicBezTo>
                  <a:cubicBezTo>
                    <a:pt x="3525" y="15676"/>
                    <a:pt x="3203" y="14319"/>
                    <a:pt x="2810" y="12974"/>
                  </a:cubicBezTo>
                  <a:cubicBezTo>
                    <a:pt x="1620" y="9069"/>
                    <a:pt x="3394" y="4735"/>
                    <a:pt x="7168" y="2830"/>
                  </a:cubicBezTo>
                  <a:cubicBezTo>
                    <a:pt x="8406" y="2199"/>
                    <a:pt x="9728" y="1901"/>
                    <a:pt x="11026" y="1901"/>
                  </a:cubicBezTo>
                  <a:lnTo>
                    <a:pt x="11526" y="1984"/>
                  </a:lnTo>
                  <a:lnTo>
                    <a:pt x="11704" y="20"/>
                  </a:lnTo>
                  <a:cubicBezTo>
                    <a:pt x="11704" y="20"/>
                    <a:pt x="11503" y="0"/>
                    <a:pt x="11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4999450" y="5314000"/>
              <a:ext cx="94350" cy="78650"/>
            </a:xfrm>
            <a:custGeom>
              <a:avLst/>
              <a:gdLst/>
              <a:ahLst/>
              <a:cxnLst/>
              <a:rect l="l" t="t" r="r" b="b"/>
              <a:pathLst>
                <a:path w="3774" h="3146" extrusionOk="0">
                  <a:moveTo>
                    <a:pt x="1150" y="1"/>
                  </a:moveTo>
                  <a:cubicBezTo>
                    <a:pt x="436" y="1"/>
                    <a:pt x="0" y="1601"/>
                    <a:pt x="773" y="2186"/>
                  </a:cubicBezTo>
                  <a:cubicBezTo>
                    <a:pt x="1413" y="2700"/>
                    <a:pt x="1862" y="3146"/>
                    <a:pt x="2162" y="3146"/>
                  </a:cubicBezTo>
                  <a:cubicBezTo>
                    <a:pt x="2257" y="3146"/>
                    <a:pt x="2338" y="3100"/>
                    <a:pt x="2404" y="2996"/>
                  </a:cubicBezTo>
                  <a:cubicBezTo>
                    <a:pt x="2404" y="2996"/>
                    <a:pt x="1547" y="2508"/>
                    <a:pt x="1904" y="2020"/>
                  </a:cubicBezTo>
                  <a:cubicBezTo>
                    <a:pt x="2051" y="1814"/>
                    <a:pt x="2205" y="1753"/>
                    <a:pt x="2334" y="1753"/>
                  </a:cubicBezTo>
                  <a:cubicBezTo>
                    <a:pt x="2519" y="1753"/>
                    <a:pt x="2654" y="1877"/>
                    <a:pt x="2654" y="1877"/>
                  </a:cubicBezTo>
                  <a:cubicBezTo>
                    <a:pt x="2654" y="1877"/>
                    <a:pt x="3274" y="2341"/>
                    <a:pt x="3202" y="2591"/>
                  </a:cubicBezTo>
                  <a:cubicBezTo>
                    <a:pt x="3202" y="2591"/>
                    <a:pt x="3774" y="2532"/>
                    <a:pt x="3667" y="1996"/>
                  </a:cubicBezTo>
                  <a:cubicBezTo>
                    <a:pt x="3547" y="1460"/>
                    <a:pt x="3095" y="1579"/>
                    <a:pt x="3000" y="1448"/>
                  </a:cubicBezTo>
                  <a:cubicBezTo>
                    <a:pt x="2893" y="1317"/>
                    <a:pt x="2143" y="329"/>
                    <a:pt x="1321" y="31"/>
                  </a:cubicBezTo>
                  <a:cubicBezTo>
                    <a:pt x="1262" y="11"/>
                    <a:pt x="1205" y="1"/>
                    <a:pt x="1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4912200" y="5218300"/>
              <a:ext cx="40800" cy="24625"/>
            </a:xfrm>
            <a:custGeom>
              <a:avLst/>
              <a:gdLst/>
              <a:ahLst/>
              <a:cxnLst/>
              <a:rect l="l" t="t" r="r" b="b"/>
              <a:pathLst>
                <a:path w="1632" h="985" extrusionOk="0">
                  <a:moveTo>
                    <a:pt x="894" y="1"/>
                  </a:moveTo>
                  <a:cubicBezTo>
                    <a:pt x="431" y="1"/>
                    <a:pt x="1" y="407"/>
                    <a:pt x="1" y="407"/>
                  </a:cubicBezTo>
                  <a:cubicBezTo>
                    <a:pt x="289" y="844"/>
                    <a:pt x="579" y="984"/>
                    <a:pt x="833" y="984"/>
                  </a:cubicBezTo>
                  <a:cubicBezTo>
                    <a:pt x="1292" y="984"/>
                    <a:pt x="1632" y="526"/>
                    <a:pt x="1632" y="526"/>
                  </a:cubicBezTo>
                  <a:cubicBezTo>
                    <a:pt x="1423" y="128"/>
                    <a:pt x="1153" y="1"/>
                    <a:pt x="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4996450" y="5396925"/>
              <a:ext cx="27700" cy="42600"/>
            </a:xfrm>
            <a:custGeom>
              <a:avLst/>
              <a:gdLst/>
              <a:ahLst/>
              <a:cxnLst/>
              <a:rect l="l" t="t" r="r" b="b"/>
              <a:pathLst>
                <a:path w="1108" h="1704" extrusionOk="0">
                  <a:moveTo>
                    <a:pt x="549" y="1"/>
                  </a:moveTo>
                  <a:cubicBezTo>
                    <a:pt x="474" y="1"/>
                    <a:pt x="397" y="23"/>
                    <a:pt x="322" y="84"/>
                  </a:cubicBezTo>
                  <a:cubicBezTo>
                    <a:pt x="0" y="346"/>
                    <a:pt x="227" y="1513"/>
                    <a:pt x="1108" y="1703"/>
                  </a:cubicBezTo>
                  <a:lnTo>
                    <a:pt x="989" y="227"/>
                  </a:lnTo>
                  <a:cubicBezTo>
                    <a:pt x="989" y="227"/>
                    <a:pt x="783" y="1"/>
                    <a:pt x="549" y="1"/>
                  </a:cubicBez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4851775" y="5140350"/>
              <a:ext cx="101525" cy="100625"/>
            </a:xfrm>
            <a:custGeom>
              <a:avLst/>
              <a:gdLst/>
              <a:ahLst/>
              <a:cxnLst/>
              <a:rect l="l" t="t" r="r" b="b"/>
              <a:pathLst>
                <a:path w="4061" h="4025" extrusionOk="0">
                  <a:moveTo>
                    <a:pt x="3156" y="0"/>
                  </a:moveTo>
                  <a:cubicBezTo>
                    <a:pt x="3156" y="0"/>
                    <a:pt x="596" y="1298"/>
                    <a:pt x="13" y="2786"/>
                  </a:cubicBezTo>
                  <a:cubicBezTo>
                    <a:pt x="1" y="2786"/>
                    <a:pt x="513" y="3763"/>
                    <a:pt x="715" y="4025"/>
                  </a:cubicBezTo>
                  <a:cubicBezTo>
                    <a:pt x="715" y="4025"/>
                    <a:pt x="715" y="4025"/>
                    <a:pt x="715" y="4025"/>
                  </a:cubicBezTo>
                  <a:cubicBezTo>
                    <a:pt x="733" y="4025"/>
                    <a:pt x="1805" y="1855"/>
                    <a:pt x="4061" y="715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4786300" y="5140350"/>
              <a:ext cx="207800" cy="255100"/>
            </a:xfrm>
            <a:custGeom>
              <a:avLst/>
              <a:gdLst/>
              <a:ahLst/>
              <a:cxnLst/>
              <a:rect l="l" t="t" r="r" b="b"/>
              <a:pathLst>
                <a:path w="8312" h="10204" extrusionOk="0">
                  <a:moveTo>
                    <a:pt x="1822" y="0"/>
                  </a:moveTo>
                  <a:cubicBezTo>
                    <a:pt x="1382" y="119"/>
                    <a:pt x="155" y="750"/>
                    <a:pt x="155" y="750"/>
                  </a:cubicBezTo>
                  <a:cubicBezTo>
                    <a:pt x="155" y="750"/>
                    <a:pt x="1" y="5525"/>
                    <a:pt x="7430" y="10204"/>
                  </a:cubicBezTo>
                  <a:lnTo>
                    <a:pt x="8311" y="8811"/>
                  </a:lnTo>
                  <a:cubicBezTo>
                    <a:pt x="1715" y="4322"/>
                    <a:pt x="1822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4952400" y="5350975"/>
              <a:ext cx="55375" cy="49000"/>
            </a:xfrm>
            <a:custGeom>
              <a:avLst/>
              <a:gdLst/>
              <a:ahLst/>
              <a:cxnLst/>
              <a:rect l="l" t="t" r="r" b="b"/>
              <a:pathLst>
                <a:path w="2215" h="1960" extrusionOk="0">
                  <a:moveTo>
                    <a:pt x="1093" y="0"/>
                  </a:moveTo>
                  <a:cubicBezTo>
                    <a:pt x="949" y="0"/>
                    <a:pt x="803" y="32"/>
                    <a:pt x="667" y="100"/>
                  </a:cubicBezTo>
                  <a:cubicBezTo>
                    <a:pt x="191" y="338"/>
                    <a:pt x="0" y="934"/>
                    <a:pt x="226" y="1410"/>
                  </a:cubicBezTo>
                  <a:cubicBezTo>
                    <a:pt x="411" y="1761"/>
                    <a:pt x="754" y="1960"/>
                    <a:pt x="1103" y="1960"/>
                  </a:cubicBezTo>
                  <a:cubicBezTo>
                    <a:pt x="1250" y="1960"/>
                    <a:pt x="1398" y="1925"/>
                    <a:pt x="1536" y="1850"/>
                  </a:cubicBezTo>
                  <a:cubicBezTo>
                    <a:pt x="2012" y="1612"/>
                    <a:pt x="2215" y="1017"/>
                    <a:pt x="1977" y="541"/>
                  </a:cubicBezTo>
                  <a:cubicBezTo>
                    <a:pt x="1807" y="201"/>
                    <a:pt x="1454" y="0"/>
                    <a:pt x="1093" y="0"/>
                  </a:cubicBezTo>
                  <a:close/>
                </a:path>
              </a:pathLst>
            </a:custGeom>
            <a:solidFill>
              <a:srgbClr val="F7C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4809225" y="5072525"/>
              <a:ext cx="79200" cy="108925"/>
            </a:xfrm>
            <a:custGeom>
              <a:avLst/>
              <a:gdLst/>
              <a:ahLst/>
              <a:cxnLst/>
              <a:rect l="l" t="t" r="r" b="b"/>
              <a:pathLst>
                <a:path w="3168" h="4357" extrusionOk="0">
                  <a:moveTo>
                    <a:pt x="189" y="1"/>
                  </a:moveTo>
                  <a:cubicBezTo>
                    <a:pt x="30" y="1"/>
                    <a:pt x="69" y="621"/>
                    <a:pt x="36" y="2130"/>
                  </a:cubicBezTo>
                  <a:cubicBezTo>
                    <a:pt x="0" y="3761"/>
                    <a:pt x="1346" y="4356"/>
                    <a:pt x="1346" y="4356"/>
                  </a:cubicBezTo>
                  <a:cubicBezTo>
                    <a:pt x="3167" y="3201"/>
                    <a:pt x="2632" y="2701"/>
                    <a:pt x="2572" y="2320"/>
                  </a:cubicBezTo>
                  <a:cubicBezTo>
                    <a:pt x="2524" y="1951"/>
                    <a:pt x="441" y="94"/>
                    <a:pt x="227" y="11"/>
                  </a:cubicBezTo>
                  <a:cubicBezTo>
                    <a:pt x="213" y="4"/>
                    <a:pt x="200" y="1"/>
                    <a:pt x="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4816075" y="5084550"/>
              <a:ext cx="28600" cy="82600"/>
            </a:xfrm>
            <a:custGeom>
              <a:avLst/>
              <a:gdLst/>
              <a:ahLst/>
              <a:cxnLst/>
              <a:rect l="l" t="t" r="r" b="b"/>
              <a:pathLst>
                <a:path w="1144" h="3304" extrusionOk="0">
                  <a:moveTo>
                    <a:pt x="135" y="0"/>
                  </a:moveTo>
                  <a:cubicBezTo>
                    <a:pt x="43" y="0"/>
                    <a:pt x="23" y="507"/>
                    <a:pt x="12" y="1625"/>
                  </a:cubicBezTo>
                  <a:cubicBezTo>
                    <a:pt x="0" y="2863"/>
                    <a:pt x="1012" y="3304"/>
                    <a:pt x="1012" y="3304"/>
                  </a:cubicBezTo>
                  <a:cubicBezTo>
                    <a:pt x="893" y="2351"/>
                    <a:pt x="1143" y="958"/>
                    <a:pt x="167" y="18"/>
                  </a:cubicBezTo>
                  <a:cubicBezTo>
                    <a:pt x="155" y="6"/>
                    <a:pt x="145" y="0"/>
                    <a:pt x="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41"/>
          <p:cNvGrpSpPr/>
          <p:nvPr/>
        </p:nvGrpSpPr>
        <p:grpSpPr>
          <a:xfrm rot="-2089491">
            <a:off x="-677432" y="3619690"/>
            <a:ext cx="2121248" cy="2322351"/>
            <a:chOff x="4244275" y="1590200"/>
            <a:chExt cx="1252850" cy="1371625"/>
          </a:xfrm>
        </p:grpSpPr>
        <p:sp>
          <p:nvSpPr>
            <p:cNvPr id="639" name="Google Shape;639;p41"/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4492800" y="1843225"/>
              <a:ext cx="699825" cy="942975"/>
            </a:xfrm>
            <a:custGeom>
              <a:avLst/>
              <a:gdLst/>
              <a:ahLst/>
              <a:cxnLst/>
              <a:rect l="l" t="t" r="r" b="b"/>
              <a:pathLst>
                <a:path w="27993" h="37719" fill="none" extrusionOk="0">
                  <a:moveTo>
                    <a:pt x="13991" y="37719"/>
                  </a:moveTo>
                  <a:cubicBezTo>
                    <a:pt x="9574" y="35612"/>
                    <a:pt x="1" y="29789"/>
                    <a:pt x="1" y="23884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84"/>
                  </a:lnTo>
                  <a:cubicBezTo>
                    <a:pt x="27981" y="29801"/>
                    <a:pt x="18396" y="35612"/>
                    <a:pt x="13991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4381213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455086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4720538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4890188" y="1662825"/>
              <a:ext cx="74150" cy="9527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5059863" y="1662825"/>
              <a:ext cx="74125" cy="9527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522951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4625575" y="2087600"/>
              <a:ext cx="148250" cy="420300"/>
            </a:xfrm>
            <a:custGeom>
              <a:avLst/>
              <a:gdLst/>
              <a:ahLst/>
              <a:cxnLst/>
              <a:rect l="l" t="t" r="r" b="b"/>
              <a:pathLst>
                <a:path w="5930" h="16812" extrusionOk="0">
                  <a:moveTo>
                    <a:pt x="572" y="0"/>
                  </a:moveTo>
                  <a:lnTo>
                    <a:pt x="0" y="16812"/>
                  </a:lnTo>
                  <a:lnTo>
                    <a:pt x="5929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46095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98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72" y="1"/>
                  </a:lnTo>
                  <a:lnTo>
                    <a:pt x="6572" y="822"/>
                  </a:lnTo>
                  <a:lnTo>
                    <a:pt x="5739" y="822"/>
                  </a:lnTo>
                  <a:lnTo>
                    <a:pt x="5739" y="1"/>
                  </a:lnTo>
                  <a:lnTo>
                    <a:pt x="4870" y="1"/>
                  </a:lnTo>
                  <a:lnTo>
                    <a:pt x="4870" y="822"/>
                  </a:lnTo>
                  <a:lnTo>
                    <a:pt x="4036" y="822"/>
                  </a:lnTo>
                  <a:lnTo>
                    <a:pt x="4036" y="1"/>
                  </a:lnTo>
                  <a:lnTo>
                    <a:pt x="3179" y="1"/>
                  </a:lnTo>
                  <a:lnTo>
                    <a:pt x="3179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46095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46095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4916975" y="2087600"/>
              <a:ext cx="147650" cy="420300"/>
            </a:xfrm>
            <a:custGeom>
              <a:avLst/>
              <a:gdLst/>
              <a:ahLst/>
              <a:cxnLst/>
              <a:rect l="l" t="t" r="r" b="b"/>
              <a:pathLst>
                <a:path w="5906" h="16812" extrusionOk="0">
                  <a:moveTo>
                    <a:pt x="560" y="0"/>
                  </a:moveTo>
                  <a:lnTo>
                    <a:pt x="0" y="16812"/>
                  </a:lnTo>
                  <a:lnTo>
                    <a:pt x="5906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49009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86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49" y="1"/>
                  </a:lnTo>
                  <a:lnTo>
                    <a:pt x="6549" y="822"/>
                  </a:lnTo>
                  <a:lnTo>
                    <a:pt x="5727" y="822"/>
                  </a:lnTo>
                  <a:lnTo>
                    <a:pt x="5727" y="1"/>
                  </a:lnTo>
                  <a:lnTo>
                    <a:pt x="4858" y="1"/>
                  </a:lnTo>
                  <a:lnTo>
                    <a:pt x="4858" y="822"/>
                  </a:lnTo>
                  <a:lnTo>
                    <a:pt x="4037" y="822"/>
                  </a:lnTo>
                  <a:lnTo>
                    <a:pt x="4037" y="1"/>
                  </a:lnTo>
                  <a:lnTo>
                    <a:pt x="3156" y="1"/>
                  </a:lnTo>
                  <a:lnTo>
                    <a:pt x="3156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49009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49009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3D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463687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98" y="798"/>
                  </a:lnTo>
                  <a:lnTo>
                    <a:pt x="1" y="1227"/>
                  </a:lnTo>
                  <a:lnTo>
                    <a:pt x="798" y="1667"/>
                  </a:lnTo>
                  <a:lnTo>
                    <a:pt x="1227" y="2465"/>
                  </a:lnTo>
                  <a:lnTo>
                    <a:pt x="1667" y="1667"/>
                  </a:lnTo>
                  <a:lnTo>
                    <a:pt x="2453" y="1227"/>
                  </a:lnTo>
                  <a:lnTo>
                    <a:pt x="1667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4811600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86" y="798"/>
                  </a:lnTo>
                  <a:lnTo>
                    <a:pt x="1" y="1227"/>
                  </a:lnTo>
                  <a:lnTo>
                    <a:pt x="786" y="1667"/>
                  </a:lnTo>
                  <a:lnTo>
                    <a:pt x="1227" y="2465"/>
                  </a:lnTo>
                  <a:lnTo>
                    <a:pt x="1656" y="1667"/>
                  </a:lnTo>
                  <a:lnTo>
                    <a:pt x="2453" y="1227"/>
                  </a:lnTo>
                  <a:lnTo>
                    <a:pt x="1656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811600" y="2623975"/>
              <a:ext cx="61350" cy="61925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498572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39" y="0"/>
                  </a:moveTo>
                  <a:lnTo>
                    <a:pt x="787" y="798"/>
                  </a:lnTo>
                  <a:lnTo>
                    <a:pt x="1" y="1227"/>
                  </a:lnTo>
                  <a:lnTo>
                    <a:pt x="787" y="1667"/>
                  </a:lnTo>
                  <a:lnTo>
                    <a:pt x="1239" y="2465"/>
                  </a:lnTo>
                  <a:lnTo>
                    <a:pt x="1668" y="1667"/>
                  </a:lnTo>
                  <a:lnTo>
                    <a:pt x="2453" y="1227"/>
                  </a:lnTo>
                  <a:lnTo>
                    <a:pt x="1668" y="79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41"/>
          <p:cNvSpPr/>
          <p:nvPr/>
        </p:nvSpPr>
        <p:spPr>
          <a:xfrm>
            <a:off x="352895" y="1845108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1"/>
          <p:cNvSpPr/>
          <p:nvPr/>
        </p:nvSpPr>
        <p:spPr>
          <a:xfrm>
            <a:off x="4457320" y="4452608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Nhân vật hư cấu, phim hoạt hình, Tác phẩm đồ họa kỹ thuật số, Game PC&#10;&#10;Mô tả được tạo tự động">
            <a:extLst>
              <a:ext uri="{FF2B5EF4-FFF2-40B4-BE49-F238E27FC236}">
                <a16:creationId xmlns:a16="http://schemas.microsoft.com/office/drawing/2014/main" id="{25954F37-125F-767E-9A2D-338A58C3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612" y="1866067"/>
            <a:ext cx="1344227" cy="1564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oogle Shape;610;p41">
            <a:extLst>
              <a:ext uri="{FF2B5EF4-FFF2-40B4-BE49-F238E27FC236}">
                <a16:creationId xmlns:a16="http://schemas.microsoft.com/office/drawing/2014/main" id="{77463FC3-B8BF-355D-560A-BD52C81DEE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710627" y="1982681"/>
            <a:ext cx="1379626" cy="13345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4"/>
          <p:cNvGrpSpPr/>
          <p:nvPr/>
        </p:nvGrpSpPr>
        <p:grpSpPr>
          <a:xfrm>
            <a:off x="3392870" y="687458"/>
            <a:ext cx="2283242" cy="3650384"/>
            <a:chOff x="3430379" y="677340"/>
            <a:chExt cx="2283242" cy="3650384"/>
          </a:xfrm>
        </p:grpSpPr>
        <p:grpSp>
          <p:nvGrpSpPr>
            <p:cNvPr id="397" name="Google Shape;397;p34"/>
            <p:cNvGrpSpPr/>
            <p:nvPr/>
          </p:nvGrpSpPr>
          <p:grpSpPr>
            <a:xfrm>
              <a:off x="3430379" y="1437652"/>
              <a:ext cx="2283242" cy="2890072"/>
              <a:chOff x="630725" y="1535150"/>
              <a:chExt cx="957575" cy="1212075"/>
            </a:xfrm>
          </p:grpSpPr>
          <p:sp>
            <p:nvSpPr>
              <p:cNvPr id="398" name="Google Shape;398;p34"/>
              <p:cNvSpPr/>
              <p:nvPr/>
            </p:nvSpPr>
            <p:spPr>
              <a:xfrm>
                <a:off x="630725" y="1535150"/>
                <a:ext cx="957575" cy="1212075"/>
              </a:xfrm>
              <a:custGeom>
                <a:avLst/>
                <a:gdLst/>
                <a:ahLst/>
                <a:cxnLst/>
                <a:rect l="l" t="t" r="r" b="b"/>
                <a:pathLst>
                  <a:path w="38303" h="48483" extrusionOk="0">
                    <a:moveTo>
                      <a:pt x="19158" y="0"/>
                    </a:moveTo>
                    <a:cubicBezTo>
                      <a:pt x="13335" y="0"/>
                      <a:pt x="7501" y="595"/>
                      <a:pt x="1798" y="1750"/>
                    </a:cubicBezTo>
                    <a:lnTo>
                      <a:pt x="0" y="2119"/>
                    </a:lnTo>
                    <a:lnTo>
                      <a:pt x="0" y="18967"/>
                    </a:lnTo>
                    <a:cubicBezTo>
                      <a:pt x="0" y="25039"/>
                      <a:pt x="1679" y="30968"/>
                      <a:pt x="4906" y="36100"/>
                    </a:cubicBezTo>
                    <a:cubicBezTo>
                      <a:pt x="8132" y="41231"/>
                      <a:pt x="12728" y="45363"/>
                      <a:pt x="18169" y="48006"/>
                    </a:cubicBezTo>
                    <a:lnTo>
                      <a:pt x="19158" y="48482"/>
                    </a:lnTo>
                    <a:lnTo>
                      <a:pt x="20134" y="48006"/>
                    </a:lnTo>
                    <a:cubicBezTo>
                      <a:pt x="25599" y="45363"/>
                      <a:pt x="30183" y="41231"/>
                      <a:pt x="33397" y="36100"/>
                    </a:cubicBezTo>
                    <a:cubicBezTo>
                      <a:pt x="36612" y="30956"/>
                      <a:pt x="38303" y="25027"/>
                      <a:pt x="38303" y="18967"/>
                    </a:cubicBezTo>
                    <a:lnTo>
                      <a:pt x="38303" y="2119"/>
                    </a:lnTo>
                    <a:lnTo>
                      <a:pt x="36505" y="1750"/>
                    </a:lnTo>
                    <a:cubicBezTo>
                      <a:pt x="30802" y="595"/>
                      <a:pt x="24968" y="0"/>
                      <a:pt x="19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dist="95250" dir="2640000" algn="bl" rotWithShape="0">
                  <a:srgbClr val="000000">
                    <a:alpha val="1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4"/>
              <p:cNvSpPr/>
              <p:nvPr/>
            </p:nvSpPr>
            <p:spPr>
              <a:xfrm>
                <a:off x="686975" y="1591325"/>
                <a:ext cx="845375" cy="1093375"/>
              </a:xfrm>
              <a:custGeom>
                <a:avLst/>
                <a:gdLst/>
                <a:ahLst/>
                <a:cxnLst/>
                <a:rect l="l" t="t" r="r" b="b"/>
                <a:pathLst>
                  <a:path w="33815" h="43735" extrusionOk="0">
                    <a:moveTo>
                      <a:pt x="16903" y="0"/>
                    </a:moveTo>
                    <a:cubicBezTo>
                      <a:pt x="11240" y="0"/>
                      <a:pt x="5579" y="569"/>
                      <a:pt x="1" y="1706"/>
                    </a:cubicBezTo>
                    <a:lnTo>
                      <a:pt x="1" y="16720"/>
                    </a:lnTo>
                    <a:cubicBezTo>
                      <a:pt x="1" y="28209"/>
                      <a:pt x="6561" y="38711"/>
                      <a:pt x="16908" y="43735"/>
                    </a:cubicBezTo>
                    <a:cubicBezTo>
                      <a:pt x="27242" y="38711"/>
                      <a:pt x="33814" y="28233"/>
                      <a:pt x="33814" y="16720"/>
                    </a:cubicBezTo>
                    <a:lnTo>
                      <a:pt x="33814" y="1706"/>
                    </a:lnTo>
                    <a:cubicBezTo>
                      <a:pt x="28230" y="569"/>
                      <a:pt x="22566" y="0"/>
                      <a:pt x="16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4"/>
              <p:cNvSpPr/>
              <p:nvPr/>
            </p:nvSpPr>
            <p:spPr>
              <a:xfrm>
                <a:off x="727750" y="1632475"/>
                <a:ext cx="763525" cy="1006100"/>
              </a:xfrm>
              <a:custGeom>
                <a:avLst/>
                <a:gdLst/>
                <a:ahLst/>
                <a:cxnLst/>
                <a:rect l="l" t="t" r="r" b="b"/>
                <a:pathLst>
                  <a:path w="30541" h="40244" extrusionOk="0">
                    <a:moveTo>
                      <a:pt x="15277" y="0"/>
                    </a:moveTo>
                    <a:cubicBezTo>
                      <a:pt x="10157" y="0"/>
                      <a:pt x="5025" y="477"/>
                      <a:pt x="1" y="1417"/>
                    </a:cubicBezTo>
                    <a:lnTo>
                      <a:pt x="1" y="15074"/>
                    </a:lnTo>
                    <a:cubicBezTo>
                      <a:pt x="1" y="20408"/>
                      <a:pt x="1501" y="25611"/>
                      <a:pt x="4335" y="30135"/>
                    </a:cubicBezTo>
                    <a:cubicBezTo>
                      <a:pt x="7014" y="34421"/>
                      <a:pt x="10788" y="37910"/>
                      <a:pt x="15277" y="40243"/>
                    </a:cubicBezTo>
                    <a:cubicBezTo>
                      <a:pt x="19753" y="37922"/>
                      <a:pt x="23516" y="34445"/>
                      <a:pt x="26206" y="30135"/>
                    </a:cubicBezTo>
                    <a:cubicBezTo>
                      <a:pt x="29052" y="25611"/>
                      <a:pt x="30540" y="20408"/>
                      <a:pt x="30540" y="15074"/>
                    </a:cubicBezTo>
                    <a:lnTo>
                      <a:pt x="30540" y="1417"/>
                    </a:lnTo>
                    <a:cubicBezTo>
                      <a:pt x="25516" y="477"/>
                      <a:pt x="20384" y="0"/>
                      <a:pt x="15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4"/>
              <p:cNvSpPr/>
              <p:nvPr/>
            </p:nvSpPr>
            <p:spPr>
              <a:xfrm>
                <a:off x="778650" y="2248325"/>
                <a:ext cx="661725" cy="419725"/>
              </a:xfrm>
              <a:custGeom>
                <a:avLst/>
                <a:gdLst/>
                <a:ahLst/>
                <a:cxnLst/>
                <a:rect l="l" t="t" r="r" b="b"/>
                <a:pathLst>
                  <a:path w="26469" h="16789" extrusionOk="0">
                    <a:moveTo>
                      <a:pt x="1656" y="0"/>
                    </a:moveTo>
                    <a:lnTo>
                      <a:pt x="1656" y="2929"/>
                    </a:lnTo>
                    <a:lnTo>
                      <a:pt x="1" y="2929"/>
                    </a:lnTo>
                    <a:cubicBezTo>
                      <a:pt x="108" y="3108"/>
                      <a:pt x="3335" y="8954"/>
                      <a:pt x="3918" y="9728"/>
                    </a:cubicBezTo>
                    <a:lnTo>
                      <a:pt x="13241" y="16788"/>
                    </a:lnTo>
                    <a:lnTo>
                      <a:pt x="23147" y="9347"/>
                    </a:lnTo>
                    <a:cubicBezTo>
                      <a:pt x="23730" y="8573"/>
                      <a:pt x="26361" y="3108"/>
                      <a:pt x="26468" y="2929"/>
                    </a:cubicBezTo>
                    <a:lnTo>
                      <a:pt x="24813" y="2929"/>
                    </a:lnTo>
                    <a:lnTo>
                      <a:pt x="24813" y="0"/>
                    </a:lnTo>
                    <a:lnTo>
                      <a:pt x="20229" y="0"/>
                    </a:lnTo>
                    <a:lnTo>
                      <a:pt x="20229" y="2929"/>
                    </a:lnTo>
                    <a:lnTo>
                      <a:pt x="15527" y="2929"/>
                    </a:lnTo>
                    <a:lnTo>
                      <a:pt x="15527" y="0"/>
                    </a:lnTo>
                    <a:lnTo>
                      <a:pt x="10943" y="0"/>
                    </a:lnTo>
                    <a:lnTo>
                      <a:pt x="10943" y="2929"/>
                    </a:lnTo>
                    <a:lnTo>
                      <a:pt x="6240" y="2929"/>
                    </a:lnTo>
                    <a:lnTo>
                      <a:pt x="62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" name="Google Shape;402;p34"/>
            <p:cNvSpPr/>
            <p:nvPr/>
          </p:nvSpPr>
          <p:spPr>
            <a:xfrm>
              <a:off x="4279067" y="677340"/>
              <a:ext cx="585850" cy="591353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5110576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671251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4"/>
          <p:cNvSpPr/>
          <p:nvPr/>
        </p:nvSpPr>
        <p:spPr>
          <a:xfrm flipH="1">
            <a:off x="5959150" y="970878"/>
            <a:ext cx="2246986" cy="3201786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963300" y="970878"/>
            <a:ext cx="2246986" cy="3201786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4"/>
          <p:cNvGrpSpPr/>
          <p:nvPr/>
        </p:nvGrpSpPr>
        <p:grpSpPr>
          <a:xfrm>
            <a:off x="1857829" y="1825584"/>
            <a:ext cx="5399314" cy="1210134"/>
            <a:chOff x="871775" y="1375825"/>
            <a:chExt cx="7400450" cy="1343250"/>
          </a:xfrm>
        </p:grpSpPr>
        <p:sp>
          <p:nvSpPr>
            <p:cNvPr id="408" name="Google Shape;408;p34"/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 rot="150">
            <a:off x="1223375" y="1841124"/>
            <a:ext cx="6872700" cy="12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TURTORIAL </a:t>
            </a:r>
            <a:endParaRPr dirty="0"/>
          </a:p>
        </p:txBody>
      </p:sp>
      <p:grpSp>
        <p:nvGrpSpPr>
          <p:cNvPr id="4" name="Google Shape;611;p41">
            <a:extLst>
              <a:ext uri="{FF2B5EF4-FFF2-40B4-BE49-F238E27FC236}">
                <a16:creationId xmlns:a16="http://schemas.microsoft.com/office/drawing/2014/main" id="{A46119FB-C99D-90C7-E0AC-3FD0377D3099}"/>
              </a:ext>
            </a:extLst>
          </p:cNvPr>
          <p:cNvGrpSpPr/>
          <p:nvPr/>
        </p:nvGrpSpPr>
        <p:grpSpPr>
          <a:xfrm rot="817815">
            <a:off x="-3480590" y="4985291"/>
            <a:ext cx="2144126" cy="2347911"/>
            <a:chOff x="4244275" y="4637000"/>
            <a:chExt cx="1252850" cy="1371925"/>
          </a:xfrm>
        </p:grpSpPr>
        <p:sp>
          <p:nvSpPr>
            <p:cNvPr id="5" name="Google Shape;612;p41">
              <a:extLst>
                <a:ext uri="{FF2B5EF4-FFF2-40B4-BE49-F238E27FC236}">
                  <a16:creationId xmlns:a16="http://schemas.microsoft.com/office/drawing/2014/main" id="{CC817372-7313-9BA0-4251-482B2790463A}"/>
                </a:ext>
              </a:extLst>
            </p:cNvPr>
            <p:cNvSpPr/>
            <p:nvPr/>
          </p:nvSpPr>
          <p:spPr>
            <a:xfrm>
              <a:off x="4244275" y="4637000"/>
              <a:ext cx="1252850" cy="1371925"/>
            </a:xfrm>
            <a:custGeom>
              <a:avLst/>
              <a:gdLst/>
              <a:ahLst/>
              <a:cxnLst/>
              <a:rect l="l" t="t" r="r" b="b"/>
              <a:pathLst>
                <a:path w="50114" h="54877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80"/>
                  </a:cubicBezTo>
                  <a:lnTo>
                    <a:pt x="3239" y="680"/>
                  </a:lnTo>
                  <a:lnTo>
                    <a:pt x="3239" y="1120"/>
                  </a:lnTo>
                  <a:lnTo>
                    <a:pt x="0" y="1120"/>
                  </a:lnTo>
                  <a:lnTo>
                    <a:pt x="0" y="7157"/>
                  </a:lnTo>
                  <a:lnTo>
                    <a:pt x="3239" y="7157"/>
                  </a:lnTo>
                  <a:lnTo>
                    <a:pt x="3239" y="33993"/>
                  </a:lnTo>
                  <a:cubicBezTo>
                    <a:pt x="3239" y="38982"/>
                    <a:pt x="6668" y="43982"/>
                    <a:pt x="13395" y="48840"/>
                  </a:cubicBezTo>
                  <a:cubicBezTo>
                    <a:pt x="18122" y="52269"/>
                    <a:pt x="22813" y="54377"/>
                    <a:pt x="23003" y="54472"/>
                  </a:cubicBezTo>
                  <a:lnTo>
                    <a:pt x="23932" y="54877"/>
                  </a:lnTo>
                  <a:lnTo>
                    <a:pt x="24837" y="54472"/>
                  </a:lnTo>
                  <a:cubicBezTo>
                    <a:pt x="25027" y="54377"/>
                    <a:pt x="29706" y="52281"/>
                    <a:pt x="34457" y="48840"/>
                  </a:cubicBezTo>
                  <a:cubicBezTo>
                    <a:pt x="41196" y="43959"/>
                    <a:pt x="44601" y="38982"/>
                    <a:pt x="44601" y="33993"/>
                  </a:cubicBezTo>
                  <a:lnTo>
                    <a:pt x="44601" y="8038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18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3;p41">
              <a:extLst>
                <a:ext uri="{FF2B5EF4-FFF2-40B4-BE49-F238E27FC236}">
                  <a16:creationId xmlns:a16="http://schemas.microsoft.com/office/drawing/2014/main" id="{ACA95557-CE05-ACD2-6297-5BC1B741E2AE}"/>
                </a:ext>
              </a:extLst>
            </p:cNvPr>
            <p:cNvSpPr/>
            <p:nvPr/>
          </p:nvSpPr>
          <p:spPr>
            <a:xfrm>
              <a:off x="4299625" y="46926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5"/>
                    <a:pt x="42030" y="1120"/>
                  </a:cubicBezTo>
                  <a:lnTo>
                    <a:pt x="1" y="1120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58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4;p41">
              <a:extLst>
                <a:ext uri="{FF2B5EF4-FFF2-40B4-BE49-F238E27FC236}">
                  <a16:creationId xmlns:a16="http://schemas.microsoft.com/office/drawing/2014/main" id="{4DD90BF5-F650-77F9-2EEC-D3965C5B57A1}"/>
                </a:ext>
              </a:extLst>
            </p:cNvPr>
            <p:cNvSpPr/>
            <p:nvPr/>
          </p:nvSpPr>
          <p:spPr>
            <a:xfrm>
              <a:off x="4381500" y="47784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5;p41">
              <a:extLst>
                <a:ext uri="{FF2B5EF4-FFF2-40B4-BE49-F238E27FC236}">
                  <a16:creationId xmlns:a16="http://schemas.microsoft.com/office/drawing/2014/main" id="{BEE5B8B2-57B0-F561-307D-BA90665BD7A5}"/>
                </a:ext>
              </a:extLst>
            </p:cNvPr>
            <p:cNvSpPr/>
            <p:nvPr/>
          </p:nvSpPr>
          <p:spPr>
            <a:xfrm>
              <a:off x="4427625" y="48245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6"/>
                    <a:pt x="16598" y="43066"/>
                  </a:cubicBezTo>
                  <a:cubicBezTo>
                    <a:pt x="16598" y="43066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6;p41">
              <a:extLst>
                <a:ext uri="{FF2B5EF4-FFF2-40B4-BE49-F238E27FC236}">
                  <a16:creationId xmlns:a16="http://schemas.microsoft.com/office/drawing/2014/main" id="{9EA8AC8D-EDDB-6A25-0B07-30152CC7A509}"/>
                </a:ext>
              </a:extLst>
            </p:cNvPr>
            <p:cNvSpPr/>
            <p:nvPr/>
          </p:nvSpPr>
          <p:spPr>
            <a:xfrm>
              <a:off x="4455600" y="4852800"/>
              <a:ext cx="773925" cy="1021000"/>
            </a:xfrm>
            <a:custGeom>
              <a:avLst/>
              <a:gdLst/>
              <a:ahLst/>
              <a:cxnLst/>
              <a:rect l="l" t="t" r="r" b="b"/>
              <a:pathLst>
                <a:path w="30957" h="40840" extrusionOk="0">
                  <a:moveTo>
                    <a:pt x="1" y="1"/>
                  </a:moveTo>
                  <a:lnTo>
                    <a:pt x="1" y="25361"/>
                  </a:lnTo>
                  <a:cubicBezTo>
                    <a:pt x="1" y="33886"/>
                    <a:pt x="15479" y="40839"/>
                    <a:pt x="15479" y="40839"/>
                  </a:cubicBezTo>
                  <a:cubicBezTo>
                    <a:pt x="15479" y="40839"/>
                    <a:pt x="30957" y="33886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7;p41">
              <a:extLst>
                <a:ext uri="{FF2B5EF4-FFF2-40B4-BE49-F238E27FC236}">
                  <a16:creationId xmlns:a16="http://schemas.microsoft.com/office/drawing/2014/main" id="{2E4DC1EB-C4A7-818B-1884-1CC04B672D36}"/>
                </a:ext>
              </a:extLst>
            </p:cNvPr>
            <p:cNvSpPr/>
            <p:nvPr/>
          </p:nvSpPr>
          <p:spPr>
            <a:xfrm>
              <a:off x="4492800" y="4889425"/>
              <a:ext cx="699825" cy="943300"/>
            </a:xfrm>
            <a:custGeom>
              <a:avLst/>
              <a:gdLst/>
              <a:ahLst/>
              <a:cxnLst/>
              <a:rect l="l" t="t" r="r" b="b"/>
              <a:pathLst>
                <a:path w="27993" h="37732" fill="none" extrusionOk="0">
                  <a:moveTo>
                    <a:pt x="13991" y="37731"/>
                  </a:moveTo>
                  <a:cubicBezTo>
                    <a:pt x="9574" y="35624"/>
                    <a:pt x="1" y="29802"/>
                    <a:pt x="1" y="23896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96"/>
                  </a:lnTo>
                  <a:cubicBezTo>
                    <a:pt x="27981" y="29814"/>
                    <a:pt x="18396" y="35624"/>
                    <a:pt x="13991" y="37731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18;p41">
              <a:extLst>
                <a:ext uri="{FF2B5EF4-FFF2-40B4-BE49-F238E27FC236}">
                  <a16:creationId xmlns:a16="http://schemas.microsoft.com/office/drawing/2014/main" id="{03CC1D80-CD05-F2FF-D283-029EE677A545}"/>
                </a:ext>
              </a:extLst>
            </p:cNvPr>
            <p:cNvSpPr/>
            <p:nvPr/>
          </p:nvSpPr>
          <p:spPr>
            <a:xfrm>
              <a:off x="4381193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9;p41">
              <a:extLst>
                <a:ext uri="{FF2B5EF4-FFF2-40B4-BE49-F238E27FC236}">
                  <a16:creationId xmlns:a16="http://schemas.microsoft.com/office/drawing/2014/main" id="{3B823C42-274F-BD2D-0E61-97B5F2CEE446}"/>
                </a:ext>
              </a:extLst>
            </p:cNvPr>
            <p:cNvSpPr/>
            <p:nvPr/>
          </p:nvSpPr>
          <p:spPr>
            <a:xfrm>
              <a:off x="4550844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0;p41">
              <a:extLst>
                <a:ext uri="{FF2B5EF4-FFF2-40B4-BE49-F238E27FC236}">
                  <a16:creationId xmlns:a16="http://schemas.microsoft.com/office/drawing/2014/main" id="{CE411D55-B100-B73D-DFD5-3430A2B6EE89}"/>
                </a:ext>
              </a:extLst>
            </p:cNvPr>
            <p:cNvSpPr/>
            <p:nvPr/>
          </p:nvSpPr>
          <p:spPr>
            <a:xfrm>
              <a:off x="4720520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1;p41">
              <a:extLst>
                <a:ext uri="{FF2B5EF4-FFF2-40B4-BE49-F238E27FC236}">
                  <a16:creationId xmlns:a16="http://schemas.microsoft.com/office/drawing/2014/main" id="{A222CBF4-3486-B4B2-0D32-778CFAC717EA}"/>
                </a:ext>
              </a:extLst>
            </p:cNvPr>
            <p:cNvSpPr/>
            <p:nvPr/>
          </p:nvSpPr>
          <p:spPr>
            <a:xfrm>
              <a:off x="4890172" y="4709918"/>
              <a:ext cx="74150" cy="8259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2;p41">
              <a:extLst>
                <a:ext uri="{FF2B5EF4-FFF2-40B4-BE49-F238E27FC236}">
                  <a16:creationId xmlns:a16="http://schemas.microsoft.com/office/drawing/2014/main" id="{C5212435-A41C-3A26-5349-2E1765AC1F63}"/>
                </a:ext>
              </a:extLst>
            </p:cNvPr>
            <p:cNvSpPr/>
            <p:nvPr/>
          </p:nvSpPr>
          <p:spPr>
            <a:xfrm>
              <a:off x="5059848" y="4709918"/>
              <a:ext cx="74125" cy="8259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3;p41">
              <a:extLst>
                <a:ext uri="{FF2B5EF4-FFF2-40B4-BE49-F238E27FC236}">
                  <a16:creationId xmlns:a16="http://schemas.microsoft.com/office/drawing/2014/main" id="{9995BC95-2A7D-0461-1978-F9DC36FD7307}"/>
                </a:ext>
              </a:extLst>
            </p:cNvPr>
            <p:cNvSpPr/>
            <p:nvPr/>
          </p:nvSpPr>
          <p:spPr>
            <a:xfrm>
              <a:off x="5229499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4;p41">
              <a:extLst>
                <a:ext uri="{FF2B5EF4-FFF2-40B4-BE49-F238E27FC236}">
                  <a16:creationId xmlns:a16="http://schemas.microsoft.com/office/drawing/2014/main" id="{46F76D13-1032-9F2C-AFBE-DD9456EB8D31}"/>
                </a:ext>
              </a:extLst>
            </p:cNvPr>
            <p:cNvSpPr/>
            <p:nvPr/>
          </p:nvSpPr>
          <p:spPr>
            <a:xfrm>
              <a:off x="4535075" y="4979325"/>
              <a:ext cx="614700" cy="614675"/>
            </a:xfrm>
            <a:custGeom>
              <a:avLst/>
              <a:gdLst/>
              <a:ahLst/>
              <a:cxnLst/>
              <a:rect l="l" t="t" r="r" b="b"/>
              <a:pathLst>
                <a:path w="24588" h="24587" extrusionOk="0">
                  <a:moveTo>
                    <a:pt x="12300" y="0"/>
                  </a:moveTo>
                  <a:cubicBezTo>
                    <a:pt x="5513" y="0"/>
                    <a:pt x="1" y="5501"/>
                    <a:pt x="1" y="12287"/>
                  </a:cubicBezTo>
                  <a:cubicBezTo>
                    <a:pt x="1" y="19074"/>
                    <a:pt x="5513" y="24586"/>
                    <a:pt x="12300" y="24586"/>
                  </a:cubicBezTo>
                  <a:cubicBezTo>
                    <a:pt x="19086" y="24586"/>
                    <a:pt x="24587" y="19074"/>
                    <a:pt x="24587" y="12287"/>
                  </a:cubicBezTo>
                  <a:cubicBezTo>
                    <a:pt x="24587" y="5501"/>
                    <a:pt x="19086" y="0"/>
                    <a:pt x="1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5;p41">
              <a:extLst>
                <a:ext uri="{FF2B5EF4-FFF2-40B4-BE49-F238E27FC236}">
                  <a16:creationId xmlns:a16="http://schemas.microsoft.com/office/drawing/2014/main" id="{B36C964E-CB15-0BB8-B2C9-F81678785846}"/>
                </a:ext>
              </a:extLst>
            </p:cNvPr>
            <p:cNvSpPr/>
            <p:nvPr/>
          </p:nvSpPr>
          <p:spPr>
            <a:xfrm>
              <a:off x="4665750" y="5129325"/>
              <a:ext cx="435500" cy="519750"/>
            </a:xfrm>
            <a:custGeom>
              <a:avLst/>
              <a:gdLst/>
              <a:ahLst/>
              <a:cxnLst/>
              <a:rect l="l" t="t" r="r" b="b"/>
              <a:pathLst>
                <a:path w="17420" h="20790" extrusionOk="0">
                  <a:moveTo>
                    <a:pt x="9406" y="1"/>
                  </a:moveTo>
                  <a:cubicBezTo>
                    <a:pt x="8097" y="1"/>
                    <a:pt x="6775" y="298"/>
                    <a:pt x="5537" y="918"/>
                  </a:cubicBezTo>
                  <a:cubicBezTo>
                    <a:pt x="1763" y="2823"/>
                    <a:pt x="0" y="7156"/>
                    <a:pt x="1179" y="11074"/>
                  </a:cubicBezTo>
                  <a:cubicBezTo>
                    <a:pt x="1584" y="12407"/>
                    <a:pt x="1882" y="13764"/>
                    <a:pt x="1965" y="15157"/>
                  </a:cubicBezTo>
                  <a:cubicBezTo>
                    <a:pt x="2072" y="17062"/>
                    <a:pt x="2096" y="19503"/>
                    <a:pt x="1620" y="20789"/>
                  </a:cubicBezTo>
                  <a:cubicBezTo>
                    <a:pt x="2810" y="20432"/>
                    <a:pt x="3965" y="19956"/>
                    <a:pt x="5049" y="19432"/>
                  </a:cubicBezTo>
                  <a:cubicBezTo>
                    <a:pt x="6728" y="18646"/>
                    <a:pt x="8621" y="17622"/>
                    <a:pt x="9871" y="16146"/>
                  </a:cubicBezTo>
                  <a:lnTo>
                    <a:pt x="8847" y="8823"/>
                  </a:lnTo>
                  <a:lnTo>
                    <a:pt x="12216" y="10657"/>
                  </a:lnTo>
                  <a:lnTo>
                    <a:pt x="12359" y="11490"/>
                  </a:lnTo>
                  <a:cubicBezTo>
                    <a:pt x="12431" y="11931"/>
                    <a:pt x="12728" y="12324"/>
                    <a:pt x="13157" y="12478"/>
                  </a:cubicBezTo>
                  <a:lnTo>
                    <a:pt x="13395" y="12586"/>
                  </a:lnTo>
                  <a:cubicBezTo>
                    <a:pt x="13502" y="12627"/>
                    <a:pt x="13614" y="12647"/>
                    <a:pt x="13727" y="12647"/>
                  </a:cubicBezTo>
                  <a:cubicBezTo>
                    <a:pt x="13941" y="12647"/>
                    <a:pt x="14156" y="12575"/>
                    <a:pt x="14336" y="12443"/>
                  </a:cubicBezTo>
                  <a:lnTo>
                    <a:pt x="14217" y="10966"/>
                  </a:lnTo>
                  <a:lnTo>
                    <a:pt x="15121" y="11526"/>
                  </a:lnTo>
                  <a:cubicBezTo>
                    <a:pt x="15280" y="11625"/>
                    <a:pt x="15456" y="11676"/>
                    <a:pt x="15632" y="11676"/>
                  </a:cubicBezTo>
                  <a:cubicBezTo>
                    <a:pt x="15775" y="11676"/>
                    <a:pt x="15917" y="11643"/>
                    <a:pt x="16050" y="11574"/>
                  </a:cubicBezTo>
                  <a:lnTo>
                    <a:pt x="16491" y="11347"/>
                  </a:lnTo>
                  <a:lnTo>
                    <a:pt x="17181" y="10121"/>
                  </a:lnTo>
                  <a:cubicBezTo>
                    <a:pt x="17419" y="9621"/>
                    <a:pt x="17324" y="9049"/>
                    <a:pt x="16943" y="8692"/>
                  </a:cubicBezTo>
                  <a:lnTo>
                    <a:pt x="16264" y="8061"/>
                  </a:lnTo>
                  <a:lnTo>
                    <a:pt x="13216" y="3394"/>
                  </a:lnTo>
                  <a:lnTo>
                    <a:pt x="13216" y="3358"/>
                  </a:lnTo>
                  <a:cubicBezTo>
                    <a:pt x="13085" y="2703"/>
                    <a:pt x="12704" y="2120"/>
                    <a:pt x="12192" y="1715"/>
                  </a:cubicBezTo>
                  <a:lnTo>
                    <a:pt x="10466" y="370"/>
                  </a:lnTo>
                  <a:cubicBezTo>
                    <a:pt x="10168" y="132"/>
                    <a:pt x="9776" y="1"/>
                    <a:pt x="9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6;p41">
              <a:extLst>
                <a:ext uri="{FF2B5EF4-FFF2-40B4-BE49-F238E27FC236}">
                  <a16:creationId xmlns:a16="http://schemas.microsoft.com/office/drawing/2014/main" id="{E849A137-EE2B-7803-3964-FA6CBFDF66BD}"/>
                </a:ext>
              </a:extLst>
            </p:cNvPr>
            <p:cNvSpPr/>
            <p:nvPr/>
          </p:nvSpPr>
          <p:spPr>
            <a:xfrm>
              <a:off x="4762775" y="5251975"/>
              <a:ext cx="190525" cy="356600"/>
            </a:xfrm>
            <a:custGeom>
              <a:avLst/>
              <a:gdLst/>
              <a:ahLst/>
              <a:cxnLst/>
              <a:rect l="l" t="t" r="r" b="b"/>
              <a:pathLst>
                <a:path w="7621" h="14264" extrusionOk="0">
                  <a:moveTo>
                    <a:pt x="2847" y="0"/>
                  </a:moveTo>
                  <a:cubicBezTo>
                    <a:pt x="2168" y="3608"/>
                    <a:pt x="1" y="11109"/>
                    <a:pt x="1727" y="14264"/>
                  </a:cubicBezTo>
                  <a:cubicBezTo>
                    <a:pt x="2620" y="13692"/>
                    <a:pt x="6954" y="13645"/>
                    <a:pt x="7621" y="12859"/>
                  </a:cubicBezTo>
                  <a:lnTo>
                    <a:pt x="5168" y="5370"/>
                  </a:lnTo>
                  <a:cubicBezTo>
                    <a:pt x="5103" y="4896"/>
                    <a:pt x="5472" y="4524"/>
                    <a:pt x="5903" y="4524"/>
                  </a:cubicBezTo>
                  <a:cubicBezTo>
                    <a:pt x="6025" y="4524"/>
                    <a:pt x="6152" y="4554"/>
                    <a:pt x="6276" y="4620"/>
                  </a:cubicBezTo>
                  <a:lnTo>
                    <a:pt x="7192" y="5108"/>
                  </a:lnTo>
                  <a:cubicBezTo>
                    <a:pt x="6871" y="4703"/>
                    <a:pt x="6811" y="4263"/>
                    <a:pt x="6942" y="3870"/>
                  </a:cubicBezTo>
                  <a:cubicBezTo>
                    <a:pt x="5335" y="2870"/>
                    <a:pt x="4085" y="1417"/>
                    <a:pt x="2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7;p41">
              <a:extLst>
                <a:ext uri="{FF2B5EF4-FFF2-40B4-BE49-F238E27FC236}">
                  <a16:creationId xmlns:a16="http://schemas.microsoft.com/office/drawing/2014/main" id="{65682EB1-B531-B50A-6ABB-FAAB7F643FD9}"/>
                </a:ext>
              </a:extLst>
            </p:cNvPr>
            <p:cNvSpPr/>
            <p:nvPr/>
          </p:nvSpPr>
          <p:spPr>
            <a:xfrm>
              <a:off x="4800000" y="5256125"/>
              <a:ext cx="171175" cy="139050"/>
            </a:xfrm>
            <a:custGeom>
              <a:avLst/>
              <a:gdLst/>
              <a:ahLst/>
              <a:cxnLst/>
              <a:rect l="l" t="t" r="r" b="b"/>
              <a:pathLst>
                <a:path w="6847" h="5562" extrusionOk="0">
                  <a:moveTo>
                    <a:pt x="1012" y="1"/>
                  </a:moveTo>
                  <a:lnTo>
                    <a:pt x="1012" y="1"/>
                  </a:lnTo>
                  <a:cubicBezTo>
                    <a:pt x="357" y="239"/>
                    <a:pt x="0" y="2299"/>
                    <a:pt x="2179" y="3013"/>
                  </a:cubicBezTo>
                  <a:lnTo>
                    <a:pt x="6846" y="5561"/>
                  </a:lnTo>
                  <a:cubicBezTo>
                    <a:pt x="6846" y="5561"/>
                    <a:pt x="3024" y="3275"/>
                    <a:pt x="1012" y="1"/>
                  </a:cubicBez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8;p41">
              <a:extLst>
                <a:ext uri="{FF2B5EF4-FFF2-40B4-BE49-F238E27FC236}">
                  <a16:creationId xmlns:a16="http://schemas.microsoft.com/office/drawing/2014/main" id="{FDE894DC-A4AF-2B61-0927-92FF1A76BB29}"/>
                </a:ext>
              </a:extLst>
            </p:cNvPr>
            <p:cNvSpPr/>
            <p:nvPr/>
          </p:nvSpPr>
          <p:spPr>
            <a:xfrm>
              <a:off x="4735700" y="5286800"/>
              <a:ext cx="50025" cy="346200"/>
            </a:xfrm>
            <a:custGeom>
              <a:avLst/>
              <a:gdLst/>
              <a:ahLst/>
              <a:cxnLst/>
              <a:rect l="l" t="t" r="r" b="b"/>
              <a:pathLst>
                <a:path w="2001" h="13848" extrusionOk="0">
                  <a:moveTo>
                    <a:pt x="751" y="0"/>
                  </a:moveTo>
                  <a:lnTo>
                    <a:pt x="751" y="0"/>
                  </a:lnTo>
                  <a:cubicBezTo>
                    <a:pt x="405" y="1488"/>
                    <a:pt x="286" y="3024"/>
                    <a:pt x="417" y="4501"/>
                  </a:cubicBezTo>
                  <a:cubicBezTo>
                    <a:pt x="643" y="7108"/>
                    <a:pt x="0" y="11311"/>
                    <a:pt x="584" y="13847"/>
                  </a:cubicBezTo>
                  <a:cubicBezTo>
                    <a:pt x="1060" y="13669"/>
                    <a:pt x="1536" y="13466"/>
                    <a:pt x="2001" y="13240"/>
                  </a:cubicBezTo>
                  <a:cubicBezTo>
                    <a:pt x="215" y="9978"/>
                    <a:pt x="608" y="3893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9;p41">
              <a:extLst>
                <a:ext uri="{FF2B5EF4-FFF2-40B4-BE49-F238E27FC236}">
                  <a16:creationId xmlns:a16="http://schemas.microsoft.com/office/drawing/2014/main" id="{D068CF63-7EA8-4C82-7D5B-77497DAB4A57}"/>
                </a:ext>
              </a:extLst>
            </p:cNvPr>
            <p:cNvSpPr/>
            <p:nvPr/>
          </p:nvSpPr>
          <p:spPr>
            <a:xfrm>
              <a:off x="4624975" y="5081225"/>
              <a:ext cx="292625" cy="572300"/>
            </a:xfrm>
            <a:custGeom>
              <a:avLst/>
              <a:gdLst/>
              <a:ahLst/>
              <a:cxnLst/>
              <a:rect l="l" t="t" r="r" b="b"/>
              <a:pathLst>
                <a:path w="11705" h="22892" extrusionOk="0">
                  <a:moveTo>
                    <a:pt x="11156" y="0"/>
                  </a:moveTo>
                  <a:cubicBezTo>
                    <a:pt x="9413" y="0"/>
                    <a:pt x="3998" y="497"/>
                    <a:pt x="2012" y="6485"/>
                  </a:cubicBezTo>
                  <a:cubicBezTo>
                    <a:pt x="0" y="12640"/>
                    <a:pt x="1524" y="21070"/>
                    <a:pt x="2548" y="22892"/>
                  </a:cubicBezTo>
                  <a:cubicBezTo>
                    <a:pt x="2786" y="22832"/>
                    <a:pt x="3013" y="22761"/>
                    <a:pt x="3251" y="22701"/>
                  </a:cubicBezTo>
                  <a:cubicBezTo>
                    <a:pt x="3715" y="21415"/>
                    <a:pt x="3703" y="18986"/>
                    <a:pt x="3596" y="17069"/>
                  </a:cubicBezTo>
                  <a:cubicBezTo>
                    <a:pt x="3525" y="15676"/>
                    <a:pt x="3203" y="14319"/>
                    <a:pt x="2810" y="12974"/>
                  </a:cubicBezTo>
                  <a:cubicBezTo>
                    <a:pt x="1620" y="9069"/>
                    <a:pt x="3394" y="4735"/>
                    <a:pt x="7168" y="2830"/>
                  </a:cubicBezTo>
                  <a:cubicBezTo>
                    <a:pt x="8406" y="2199"/>
                    <a:pt x="9728" y="1901"/>
                    <a:pt x="11026" y="1901"/>
                  </a:cubicBezTo>
                  <a:lnTo>
                    <a:pt x="11526" y="1984"/>
                  </a:lnTo>
                  <a:lnTo>
                    <a:pt x="11704" y="20"/>
                  </a:lnTo>
                  <a:cubicBezTo>
                    <a:pt x="11704" y="20"/>
                    <a:pt x="11503" y="0"/>
                    <a:pt x="11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0;p41">
              <a:extLst>
                <a:ext uri="{FF2B5EF4-FFF2-40B4-BE49-F238E27FC236}">
                  <a16:creationId xmlns:a16="http://schemas.microsoft.com/office/drawing/2014/main" id="{02717CBF-2EDF-B6C1-1185-837055E20755}"/>
                </a:ext>
              </a:extLst>
            </p:cNvPr>
            <p:cNvSpPr/>
            <p:nvPr/>
          </p:nvSpPr>
          <p:spPr>
            <a:xfrm>
              <a:off x="4999450" y="5314000"/>
              <a:ext cx="94350" cy="78650"/>
            </a:xfrm>
            <a:custGeom>
              <a:avLst/>
              <a:gdLst/>
              <a:ahLst/>
              <a:cxnLst/>
              <a:rect l="l" t="t" r="r" b="b"/>
              <a:pathLst>
                <a:path w="3774" h="3146" extrusionOk="0">
                  <a:moveTo>
                    <a:pt x="1150" y="1"/>
                  </a:moveTo>
                  <a:cubicBezTo>
                    <a:pt x="436" y="1"/>
                    <a:pt x="0" y="1601"/>
                    <a:pt x="773" y="2186"/>
                  </a:cubicBezTo>
                  <a:cubicBezTo>
                    <a:pt x="1413" y="2700"/>
                    <a:pt x="1862" y="3146"/>
                    <a:pt x="2162" y="3146"/>
                  </a:cubicBezTo>
                  <a:cubicBezTo>
                    <a:pt x="2257" y="3146"/>
                    <a:pt x="2338" y="3100"/>
                    <a:pt x="2404" y="2996"/>
                  </a:cubicBezTo>
                  <a:cubicBezTo>
                    <a:pt x="2404" y="2996"/>
                    <a:pt x="1547" y="2508"/>
                    <a:pt x="1904" y="2020"/>
                  </a:cubicBezTo>
                  <a:cubicBezTo>
                    <a:pt x="2051" y="1814"/>
                    <a:pt x="2205" y="1753"/>
                    <a:pt x="2334" y="1753"/>
                  </a:cubicBezTo>
                  <a:cubicBezTo>
                    <a:pt x="2519" y="1753"/>
                    <a:pt x="2654" y="1877"/>
                    <a:pt x="2654" y="1877"/>
                  </a:cubicBezTo>
                  <a:cubicBezTo>
                    <a:pt x="2654" y="1877"/>
                    <a:pt x="3274" y="2341"/>
                    <a:pt x="3202" y="2591"/>
                  </a:cubicBezTo>
                  <a:cubicBezTo>
                    <a:pt x="3202" y="2591"/>
                    <a:pt x="3774" y="2532"/>
                    <a:pt x="3667" y="1996"/>
                  </a:cubicBezTo>
                  <a:cubicBezTo>
                    <a:pt x="3547" y="1460"/>
                    <a:pt x="3095" y="1579"/>
                    <a:pt x="3000" y="1448"/>
                  </a:cubicBezTo>
                  <a:cubicBezTo>
                    <a:pt x="2893" y="1317"/>
                    <a:pt x="2143" y="329"/>
                    <a:pt x="1321" y="31"/>
                  </a:cubicBezTo>
                  <a:cubicBezTo>
                    <a:pt x="1262" y="11"/>
                    <a:pt x="1205" y="1"/>
                    <a:pt x="1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1;p41">
              <a:extLst>
                <a:ext uri="{FF2B5EF4-FFF2-40B4-BE49-F238E27FC236}">
                  <a16:creationId xmlns:a16="http://schemas.microsoft.com/office/drawing/2014/main" id="{8949395D-59A3-C26A-923F-E6F2672939C3}"/>
                </a:ext>
              </a:extLst>
            </p:cNvPr>
            <p:cNvSpPr/>
            <p:nvPr/>
          </p:nvSpPr>
          <p:spPr>
            <a:xfrm>
              <a:off x="4912200" y="5218300"/>
              <a:ext cx="40800" cy="24625"/>
            </a:xfrm>
            <a:custGeom>
              <a:avLst/>
              <a:gdLst/>
              <a:ahLst/>
              <a:cxnLst/>
              <a:rect l="l" t="t" r="r" b="b"/>
              <a:pathLst>
                <a:path w="1632" h="985" extrusionOk="0">
                  <a:moveTo>
                    <a:pt x="894" y="1"/>
                  </a:moveTo>
                  <a:cubicBezTo>
                    <a:pt x="431" y="1"/>
                    <a:pt x="1" y="407"/>
                    <a:pt x="1" y="407"/>
                  </a:cubicBezTo>
                  <a:cubicBezTo>
                    <a:pt x="289" y="844"/>
                    <a:pt x="579" y="984"/>
                    <a:pt x="833" y="984"/>
                  </a:cubicBezTo>
                  <a:cubicBezTo>
                    <a:pt x="1292" y="984"/>
                    <a:pt x="1632" y="526"/>
                    <a:pt x="1632" y="526"/>
                  </a:cubicBezTo>
                  <a:cubicBezTo>
                    <a:pt x="1423" y="128"/>
                    <a:pt x="1153" y="1"/>
                    <a:pt x="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32;p41">
              <a:extLst>
                <a:ext uri="{FF2B5EF4-FFF2-40B4-BE49-F238E27FC236}">
                  <a16:creationId xmlns:a16="http://schemas.microsoft.com/office/drawing/2014/main" id="{9211233A-BB68-3428-01CA-FCE390ADDEAB}"/>
                </a:ext>
              </a:extLst>
            </p:cNvPr>
            <p:cNvSpPr/>
            <p:nvPr/>
          </p:nvSpPr>
          <p:spPr>
            <a:xfrm>
              <a:off x="4996450" y="5396925"/>
              <a:ext cx="27700" cy="42600"/>
            </a:xfrm>
            <a:custGeom>
              <a:avLst/>
              <a:gdLst/>
              <a:ahLst/>
              <a:cxnLst/>
              <a:rect l="l" t="t" r="r" b="b"/>
              <a:pathLst>
                <a:path w="1108" h="1704" extrusionOk="0">
                  <a:moveTo>
                    <a:pt x="549" y="1"/>
                  </a:moveTo>
                  <a:cubicBezTo>
                    <a:pt x="474" y="1"/>
                    <a:pt x="397" y="23"/>
                    <a:pt x="322" y="84"/>
                  </a:cubicBezTo>
                  <a:cubicBezTo>
                    <a:pt x="0" y="346"/>
                    <a:pt x="227" y="1513"/>
                    <a:pt x="1108" y="1703"/>
                  </a:cubicBezTo>
                  <a:lnTo>
                    <a:pt x="989" y="227"/>
                  </a:lnTo>
                  <a:cubicBezTo>
                    <a:pt x="989" y="227"/>
                    <a:pt x="783" y="1"/>
                    <a:pt x="549" y="1"/>
                  </a:cubicBez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3;p41">
              <a:extLst>
                <a:ext uri="{FF2B5EF4-FFF2-40B4-BE49-F238E27FC236}">
                  <a16:creationId xmlns:a16="http://schemas.microsoft.com/office/drawing/2014/main" id="{37522192-9E02-8A0D-59FD-BD4A43A66DF3}"/>
                </a:ext>
              </a:extLst>
            </p:cNvPr>
            <p:cNvSpPr/>
            <p:nvPr/>
          </p:nvSpPr>
          <p:spPr>
            <a:xfrm>
              <a:off x="4851775" y="5140350"/>
              <a:ext cx="101525" cy="100625"/>
            </a:xfrm>
            <a:custGeom>
              <a:avLst/>
              <a:gdLst/>
              <a:ahLst/>
              <a:cxnLst/>
              <a:rect l="l" t="t" r="r" b="b"/>
              <a:pathLst>
                <a:path w="4061" h="4025" extrusionOk="0">
                  <a:moveTo>
                    <a:pt x="3156" y="0"/>
                  </a:moveTo>
                  <a:cubicBezTo>
                    <a:pt x="3156" y="0"/>
                    <a:pt x="596" y="1298"/>
                    <a:pt x="13" y="2786"/>
                  </a:cubicBezTo>
                  <a:cubicBezTo>
                    <a:pt x="1" y="2786"/>
                    <a:pt x="513" y="3763"/>
                    <a:pt x="715" y="4025"/>
                  </a:cubicBezTo>
                  <a:cubicBezTo>
                    <a:pt x="715" y="4025"/>
                    <a:pt x="715" y="4025"/>
                    <a:pt x="715" y="4025"/>
                  </a:cubicBezTo>
                  <a:cubicBezTo>
                    <a:pt x="733" y="4025"/>
                    <a:pt x="1805" y="1855"/>
                    <a:pt x="4061" y="715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4;p41">
              <a:extLst>
                <a:ext uri="{FF2B5EF4-FFF2-40B4-BE49-F238E27FC236}">
                  <a16:creationId xmlns:a16="http://schemas.microsoft.com/office/drawing/2014/main" id="{84633255-535A-5126-D8DC-80E31983B8DB}"/>
                </a:ext>
              </a:extLst>
            </p:cNvPr>
            <p:cNvSpPr/>
            <p:nvPr/>
          </p:nvSpPr>
          <p:spPr>
            <a:xfrm>
              <a:off x="4786300" y="5140350"/>
              <a:ext cx="207800" cy="255100"/>
            </a:xfrm>
            <a:custGeom>
              <a:avLst/>
              <a:gdLst/>
              <a:ahLst/>
              <a:cxnLst/>
              <a:rect l="l" t="t" r="r" b="b"/>
              <a:pathLst>
                <a:path w="8312" h="10204" extrusionOk="0">
                  <a:moveTo>
                    <a:pt x="1822" y="0"/>
                  </a:moveTo>
                  <a:cubicBezTo>
                    <a:pt x="1382" y="119"/>
                    <a:pt x="155" y="750"/>
                    <a:pt x="155" y="750"/>
                  </a:cubicBezTo>
                  <a:cubicBezTo>
                    <a:pt x="155" y="750"/>
                    <a:pt x="1" y="5525"/>
                    <a:pt x="7430" y="10204"/>
                  </a:cubicBezTo>
                  <a:lnTo>
                    <a:pt x="8311" y="8811"/>
                  </a:lnTo>
                  <a:cubicBezTo>
                    <a:pt x="1715" y="4322"/>
                    <a:pt x="1822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5;p41">
              <a:extLst>
                <a:ext uri="{FF2B5EF4-FFF2-40B4-BE49-F238E27FC236}">
                  <a16:creationId xmlns:a16="http://schemas.microsoft.com/office/drawing/2014/main" id="{C10793A2-F2F0-AA60-5CD4-993C5438D417}"/>
                </a:ext>
              </a:extLst>
            </p:cNvPr>
            <p:cNvSpPr/>
            <p:nvPr/>
          </p:nvSpPr>
          <p:spPr>
            <a:xfrm>
              <a:off x="4952400" y="5350975"/>
              <a:ext cx="55375" cy="49000"/>
            </a:xfrm>
            <a:custGeom>
              <a:avLst/>
              <a:gdLst/>
              <a:ahLst/>
              <a:cxnLst/>
              <a:rect l="l" t="t" r="r" b="b"/>
              <a:pathLst>
                <a:path w="2215" h="1960" extrusionOk="0">
                  <a:moveTo>
                    <a:pt x="1093" y="0"/>
                  </a:moveTo>
                  <a:cubicBezTo>
                    <a:pt x="949" y="0"/>
                    <a:pt x="803" y="32"/>
                    <a:pt x="667" y="100"/>
                  </a:cubicBezTo>
                  <a:cubicBezTo>
                    <a:pt x="191" y="338"/>
                    <a:pt x="0" y="934"/>
                    <a:pt x="226" y="1410"/>
                  </a:cubicBezTo>
                  <a:cubicBezTo>
                    <a:pt x="411" y="1761"/>
                    <a:pt x="754" y="1960"/>
                    <a:pt x="1103" y="1960"/>
                  </a:cubicBezTo>
                  <a:cubicBezTo>
                    <a:pt x="1250" y="1960"/>
                    <a:pt x="1398" y="1925"/>
                    <a:pt x="1536" y="1850"/>
                  </a:cubicBezTo>
                  <a:cubicBezTo>
                    <a:pt x="2012" y="1612"/>
                    <a:pt x="2215" y="1017"/>
                    <a:pt x="1977" y="541"/>
                  </a:cubicBezTo>
                  <a:cubicBezTo>
                    <a:pt x="1807" y="201"/>
                    <a:pt x="1454" y="0"/>
                    <a:pt x="1093" y="0"/>
                  </a:cubicBezTo>
                  <a:close/>
                </a:path>
              </a:pathLst>
            </a:custGeom>
            <a:solidFill>
              <a:srgbClr val="F7C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6;p41">
              <a:extLst>
                <a:ext uri="{FF2B5EF4-FFF2-40B4-BE49-F238E27FC236}">
                  <a16:creationId xmlns:a16="http://schemas.microsoft.com/office/drawing/2014/main" id="{14D9761A-D5A2-A1C6-822B-F5F7DD67E008}"/>
                </a:ext>
              </a:extLst>
            </p:cNvPr>
            <p:cNvSpPr/>
            <p:nvPr/>
          </p:nvSpPr>
          <p:spPr>
            <a:xfrm>
              <a:off x="4809225" y="5072525"/>
              <a:ext cx="79200" cy="108925"/>
            </a:xfrm>
            <a:custGeom>
              <a:avLst/>
              <a:gdLst/>
              <a:ahLst/>
              <a:cxnLst/>
              <a:rect l="l" t="t" r="r" b="b"/>
              <a:pathLst>
                <a:path w="3168" h="4357" extrusionOk="0">
                  <a:moveTo>
                    <a:pt x="189" y="1"/>
                  </a:moveTo>
                  <a:cubicBezTo>
                    <a:pt x="30" y="1"/>
                    <a:pt x="69" y="621"/>
                    <a:pt x="36" y="2130"/>
                  </a:cubicBezTo>
                  <a:cubicBezTo>
                    <a:pt x="0" y="3761"/>
                    <a:pt x="1346" y="4356"/>
                    <a:pt x="1346" y="4356"/>
                  </a:cubicBezTo>
                  <a:cubicBezTo>
                    <a:pt x="3167" y="3201"/>
                    <a:pt x="2632" y="2701"/>
                    <a:pt x="2572" y="2320"/>
                  </a:cubicBezTo>
                  <a:cubicBezTo>
                    <a:pt x="2524" y="1951"/>
                    <a:pt x="441" y="94"/>
                    <a:pt x="227" y="11"/>
                  </a:cubicBezTo>
                  <a:cubicBezTo>
                    <a:pt x="213" y="4"/>
                    <a:pt x="200" y="1"/>
                    <a:pt x="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7;p41">
              <a:extLst>
                <a:ext uri="{FF2B5EF4-FFF2-40B4-BE49-F238E27FC236}">
                  <a16:creationId xmlns:a16="http://schemas.microsoft.com/office/drawing/2014/main" id="{6CDF81B3-7245-E3F0-8011-2A5264474CA5}"/>
                </a:ext>
              </a:extLst>
            </p:cNvPr>
            <p:cNvSpPr/>
            <p:nvPr/>
          </p:nvSpPr>
          <p:spPr>
            <a:xfrm>
              <a:off x="4816075" y="5084550"/>
              <a:ext cx="28600" cy="82600"/>
            </a:xfrm>
            <a:custGeom>
              <a:avLst/>
              <a:gdLst/>
              <a:ahLst/>
              <a:cxnLst/>
              <a:rect l="l" t="t" r="r" b="b"/>
              <a:pathLst>
                <a:path w="1144" h="3304" extrusionOk="0">
                  <a:moveTo>
                    <a:pt x="135" y="0"/>
                  </a:moveTo>
                  <a:cubicBezTo>
                    <a:pt x="43" y="0"/>
                    <a:pt x="23" y="507"/>
                    <a:pt x="12" y="1625"/>
                  </a:cubicBezTo>
                  <a:cubicBezTo>
                    <a:pt x="0" y="2863"/>
                    <a:pt x="1012" y="3304"/>
                    <a:pt x="1012" y="3304"/>
                  </a:cubicBezTo>
                  <a:cubicBezTo>
                    <a:pt x="893" y="2351"/>
                    <a:pt x="1143" y="958"/>
                    <a:pt x="167" y="18"/>
                  </a:cubicBezTo>
                  <a:cubicBezTo>
                    <a:pt x="155" y="6"/>
                    <a:pt x="145" y="0"/>
                    <a:pt x="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638;p41">
            <a:extLst>
              <a:ext uri="{FF2B5EF4-FFF2-40B4-BE49-F238E27FC236}">
                <a16:creationId xmlns:a16="http://schemas.microsoft.com/office/drawing/2014/main" id="{0E4D5142-48BD-7B66-A5F2-63800BE6EECF}"/>
              </a:ext>
            </a:extLst>
          </p:cNvPr>
          <p:cNvGrpSpPr/>
          <p:nvPr/>
        </p:nvGrpSpPr>
        <p:grpSpPr>
          <a:xfrm rot="-2089491">
            <a:off x="10619219" y="-406938"/>
            <a:ext cx="2121248" cy="2322351"/>
            <a:chOff x="4244275" y="1590200"/>
            <a:chExt cx="1252850" cy="1371625"/>
          </a:xfrm>
        </p:grpSpPr>
        <p:sp>
          <p:nvSpPr>
            <p:cNvPr id="32" name="Google Shape;639;p41">
              <a:extLst>
                <a:ext uri="{FF2B5EF4-FFF2-40B4-BE49-F238E27FC236}">
                  <a16:creationId xmlns:a16="http://schemas.microsoft.com/office/drawing/2014/main" id="{FECC84DE-7BE8-58F7-374B-C6146C7F7C8A}"/>
                </a:ext>
              </a:extLst>
            </p:cNvPr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0;p41">
              <a:extLst>
                <a:ext uri="{FF2B5EF4-FFF2-40B4-BE49-F238E27FC236}">
                  <a16:creationId xmlns:a16="http://schemas.microsoft.com/office/drawing/2014/main" id="{3BBAB4D3-F50F-6D61-2468-D494927BCEED}"/>
                </a:ext>
              </a:extLst>
            </p:cNvPr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1;p41">
              <a:extLst>
                <a:ext uri="{FF2B5EF4-FFF2-40B4-BE49-F238E27FC236}">
                  <a16:creationId xmlns:a16="http://schemas.microsoft.com/office/drawing/2014/main" id="{082F1ABC-834F-04F0-8DDE-EA95E8554B0E}"/>
                </a:ext>
              </a:extLst>
            </p:cNvPr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2;p41">
              <a:extLst>
                <a:ext uri="{FF2B5EF4-FFF2-40B4-BE49-F238E27FC236}">
                  <a16:creationId xmlns:a16="http://schemas.microsoft.com/office/drawing/2014/main" id="{24BE786C-0981-E9DE-5748-7B348C089E65}"/>
                </a:ext>
              </a:extLst>
            </p:cNvPr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3;p41">
              <a:extLst>
                <a:ext uri="{FF2B5EF4-FFF2-40B4-BE49-F238E27FC236}">
                  <a16:creationId xmlns:a16="http://schemas.microsoft.com/office/drawing/2014/main" id="{54D65E0C-3394-B385-C744-4C876D5497E1}"/>
                </a:ext>
              </a:extLst>
            </p:cNvPr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4;p41">
              <a:extLst>
                <a:ext uri="{FF2B5EF4-FFF2-40B4-BE49-F238E27FC236}">
                  <a16:creationId xmlns:a16="http://schemas.microsoft.com/office/drawing/2014/main" id="{08C5CDF4-CE0C-E24C-98BA-BCD823D1D88F}"/>
                </a:ext>
              </a:extLst>
            </p:cNvPr>
            <p:cNvSpPr/>
            <p:nvPr/>
          </p:nvSpPr>
          <p:spPr>
            <a:xfrm>
              <a:off x="4492800" y="1843225"/>
              <a:ext cx="699825" cy="942975"/>
            </a:xfrm>
            <a:custGeom>
              <a:avLst/>
              <a:gdLst/>
              <a:ahLst/>
              <a:cxnLst/>
              <a:rect l="l" t="t" r="r" b="b"/>
              <a:pathLst>
                <a:path w="27993" h="37719" fill="none" extrusionOk="0">
                  <a:moveTo>
                    <a:pt x="13991" y="37719"/>
                  </a:moveTo>
                  <a:cubicBezTo>
                    <a:pt x="9574" y="35612"/>
                    <a:pt x="1" y="29789"/>
                    <a:pt x="1" y="23884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84"/>
                  </a:lnTo>
                  <a:cubicBezTo>
                    <a:pt x="27981" y="29801"/>
                    <a:pt x="18396" y="35612"/>
                    <a:pt x="13991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5;p41">
              <a:extLst>
                <a:ext uri="{FF2B5EF4-FFF2-40B4-BE49-F238E27FC236}">
                  <a16:creationId xmlns:a16="http://schemas.microsoft.com/office/drawing/2014/main" id="{0B164E1A-62E7-F75B-0B75-6E515E7EBA95}"/>
                </a:ext>
              </a:extLst>
            </p:cNvPr>
            <p:cNvSpPr/>
            <p:nvPr/>
          </p:nvSpPr>
          <p:spPr>
            <a:xfrm>
              <a:off x="4381213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46;p41">
              <a:extLst>
                <a:ext uri="{FF2B5EF4-FFF2-40B4-BE49-F238E27FC236}">
                  <a16:creationId xmlns:a16="http://schemas.microsoft.com/office/drawing/2014/main" id="{E16738CC-D227-6E98-D6C4-A6589E221384}"/>
                </a:ext>
              </a:extLst>
            </p:cNvPr>
            <p:cNvSpPr/>
            <p:nvPr/>
          </p:nvSpPr>
          <p:spPr>
            <a:xfrm>
              <a:off x="455086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47;p41">
              <a:extLst>
                <a:ext uri="{FF2B5EF4-FFF2-40B4-BE49-F238E27FC236}">
                  <a16:creationId xmlns:a16="http://schemas.microsoft.com/office/drawing/2014/main" id="{F4E1D0AF-AF5B-B154-1003-AAA5EDD98E71}"/>
                </a:ext>
              </a:extLst>
            </p:cNvPr>
            <p:cNvSpPr/>
            <p:nvPr/>
          </p:nvSpPr>
          <p:spPr>
            <a:xfrm>
              <a:off x="4720538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48;p41">
              <a:extLst>
                <a:ext uri="{FF2B5EF4-FFF2-40B4-BE49-F238E27FC236}">
                  <a16:creationId xmlns:a16="http://schemas.microsoft.com/office/drawing/2014/main" id="{6A7D3D25-DDBF-4847-8DF9-24F2E68039FA}"/>
                </a:ext>
              </a:extLst>
            </p:cNvPr>
            <p:cNvSpPr/>
            <p:nvPr/>
          </p:nvSpPr>
          <p:spPr>
            <a:xfrm>
              <a:off x="4890188" y="1662825"/>
              <a:ext cx="74150" cy="9527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49;p41">
              <a:extLst>
                <a:ext uri="{FF2B5EF4-FFF2-40B4-BE49-F238E27FC236}">
                  <a16:creationId xmlns:a16="http://schemas.microsoft.com/office/drawing/2014/main" id="{D5AEA2B9-896C-997E-C19E-4639F19ACF7F}"/>
                </a:ext>
              </a:extLst>
            </p:cNvPr>
            <p:cNvSpPr/>
            <p:nvPr/>
          </p:nvSpPr>
          <p:spPr>
            <a:xfrm>
              <a:off x="5059863" y="1662825"/>
              <a:ext cx="74125" cy="9527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0;p41">
              <a:extLst>
                <a:ext uri="{FF2B5EF4-FFF2-40B4-BE49-F238E27FC236}">
                  <a16:creationId xmlns:a16="http://schemas.microsoft.com/office/drawing/2014/main" id="{0227F8AF-2AF4-E7B7-937C-6F4CA8709BFF}"/>
                </a:ext>
              </a:extLst>
            </p:cNvPr>
            <p:cNvSpPr/>
            <p:nvPr/>
          </p:nvSpPr>
          <p:spPr>
            <a:xfrm>
              <a:off x="522951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1;p41">
              <a:extLst>
                <a:ext uri="{FF2B5EF4-FFF2-40B4-BE49-F238E27FC236}">
                  <a16:creationId xmlns:a16="http://schemas.microsoft.com/office/drawing/2014/main" id="{1375FEC2-6726-0BC1-93DA-F21877DF77E4}"/>
                </a:ext>
              </a:extLst>
            </p:cNvPr>
            <p:cNvSpPr/>
            <p:nvPr/>
          </p:nvSpPr>
          <p:spPr>
            <a:xfrm>
              <a:off x="4625575" y="2087600"/>
              <a:ext cx="148250" cy="420300"/>
            </a:xfrm>
            <a:custGeom>
              <a:avLst/>
              <a:gdLst/>
              <a:ahLst/>
              <a:cxnLst/>
              <a:rect l="l" t="t" r="r" b="b"/>
              <a:pathLst>
                <a:path w="5930" h="16812" extrusionOk="0">
                  <a:moveTo>
                    <a:pt x="572" y="0"/>
                  </a:moveTo>
                  <a:lnTo>
                    <a:pt x="0" y="16812"/>
                  </a:lnTo>
                  <a:lnTo>
                    <a:pt x="5929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52;p41">
              <a:extLst>
                <a:ext uri="{FF2B5EF4-FFF2-40B4-BE49-F238E27FC236}">
                  <a16:creationId xmlns:a16="http://schemas.microsoft.com/office/drawing/2014/main" id="{0D407A21-98D6-125F-DA1F-387876EFF2EE}"/>
                </a:ext>
              </a:extLst>
            </p:cNvPr>
            <p:cNvSpPr/>
            <p:nvPr/>
          </p:nvSpPr>
          <p:spPr>
            <a:xfrm>
              <a:off x="46095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98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72" y="1"/>
                  </a:lnTo>
                  <a:lnTo>
                    <a:pt x="6572" y="822"/>
                  </a:lnTo>
                  <a:lnTo>
                    <a:pt x="5739" y="822"/>
                  </a:lnTo>
                  <a:lnTo>
                    <a:pt x="5739" y="1"/>
                  </a:lnTo>
                  <a:lnTo>
                    <a:pt x="4870" y="1"/>
                  </a:lnTo>
                  <a:lnTo>
                    <a:pt x="4870" y="822"/>
                  </a:lnTo>
                  <a:lnTo>
                    <a:pt x="4036" y="822"/>
                  </a:lnTo>
                  <a:lnTo>
                    <a:pt x="4036" y="1"/>
                  </a:lnTo>
                  <a:lnTo>
                    <a:pt x="3179" y="1"/>
                  </a:lnTo>
                  <a:lnTo>
                    <a:pt x="3179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53;p41">
              <a:extLst>
                <a:ext uri="{FF2B5EF4-FFF2-40B4-BE49-F238E27FC236}">
                  <a16:creationId xmlns:a16="http://schemas.microsoft.com/office/drawing/2014/main" id="{98A48B6D-30BA-0782-9617-0FEF3C2023D5}"/>
                </a:ext>
              </a:extLst>
            </p:cNvPr>
            <p:cNvSpPr/>
            <p:nvPr/>
          </p:nvSpPr>
          <p:spPr>
            <a:xfrm>
              <a:off x="46095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54;p41">
              <a:extLst>
                <a:ext uri="{FF2B5EF4-FFF2-40B4-BE49-F238E27FC236}">
                  <a16:creationId xmlns:a16="http://schemas.microsoft.com/office/drawing/2014/main" id="{96BF5386-AF40-971C-368D-57235EAAA59B}"/>
                </a:ext>
              </a:extLst>
            </p:cNvPr>
            <p:cNvSpPr/>
            <p:nvPr/>
          </p:nvSpPr>
          <p:spPr>
            <a:xfrm>
              <a:off x="46095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55;p41">
              <a:extLst>
                <a:ext uri="{FF2B5EF4-FFF2-40B4-BE49-F238E27FC236}">
                  <a16:creationId xmlns:a16="http://schemas.microsoft.com/office/drawing/2014/main" id="{531E119F-21D8-2725-CB5A-B433261574DA}"/>
                </a:ext>
              </a:extLst>
            </p:cNvPr>
            <p:cNvSpPr/>
            <p:nvPr/>
          </p:nvSpPr>
          <p:spPr>
            <a:xfrm>
              <a:off x="4916975" y="2087600"/>
              <a:ext cx="147650" cy="420300"/>
            </a:xfrm>
            <a:custGeom>
              <a:avLst/>
              <a:gdLst/>
              <a:ahLst/>
              <a:cxnLst/>
              <a:rect l="l" t="t" r="r" b="b"/>
              <a:pathLst>
                <a:path w="5906" h="16812" extrusionOk="0">
                  <a:moveTo>
                    <a:pt x="560" y="0"/>
                  </a:moveTo>
                  <a:lnTo>
                    <a:pt x="0" y="16812"/>
                  </a:lnTo>
                  <a:lnTo>
                    <a:pt x="5906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56;p41">
              <a:extLst>
                <a:ext uri="{FF2B5EF4-FFF2-40B4-BE49-F238E27FC236}">
                  <a16:creationId xmlns:a16="http://schemas.microsoft.com/office/drawing/2014/main" id="{97CFBE97-4094-FC26-7176-2170F61CFE90}"/>
                </a:ext>
              </a:extLst>
            </p:cNvPr>
            <p:cNvSpPr/>
            <p:nvPr/>
          </p:nvSpPr>
          <p:spPr>
            <a:xfrm>
              <a:off x="49009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86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49" y="1"/>
                  </a:lnTo>
                  <a:lnTo>
                    <a:pt x="6549" y="822"/>
                  </a:lnTo>
                  <a:lnTo>
                    <a:pt x="5727" y="822"/>
                  </a:lnTo>
                  <a:lnTo>
                    <a:pt x="5727" y="1"/>
                  </a:lnTo>
                  <a:lnTo>
                    <a:pt x="4858" y="1"/>
                  </a:lnTo>
                  <a:lnTo>
                    <a:pt x="4858" y="822"/>
                  </a:lnTo>
                  <a:lnTo>
                    <a:pt x="4037" y="822"/>
                  </a:lnTo>
                  <a:lnTo>
                    <a:pt x="4037" y="1"/>
                  </a:lnTo>
                  <a:lnTo>
                    <a:pt x="3156" y="1"/>
                  </a:lnTo>
                  <a:lnTo>
                    <a:pt x="3156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7;p41">
              <a:extLst>
                <a:ext uri="{FF2B5EF4-FFF2-40B4-BE49-F238E27FC236}">
                  <a16:creationId xmlns:a16="http://schemas.microsoft.com/office/drawing/2014/main" id="{0D9449B6-0DAE-2E16-B613-B282A242EBC3}"/>
                </a:ext>
              </a:extLst>
            </p:cNvPr>
            <p:cNvSpPr/>
            <p:nvPr/>
          </p:nvSpPr>
          <p:spPr>
            <a:xfrm>
              <a:off x="49009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58;p41">
              <a:extLst>
                <a:ext uri="{FF2B5EF4-FFF2-40B4-BE49-F238E27FC236}">
                  <a16:creationId xmlns:a16="http://schemas.microsoft.com/office/drawing/2014/main" id="{72EF1685-10D9-023A-DCA7-8EA17AF28C83}"/>
                </a:ext>
              </a:extLst>
            </p:cNvPr>
            <p:cNvSpPr/>
            <p:nvPr/>
          </p:nvSpPr>
          <p:spPr>
            <a:xfrm>
              <a:off x="49009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3D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9;p41">
              <a:extLst>
                <a:ext uri="{FF2B5EF4-FFF2-40B4-BE49-F238E27FC236}">
                  <a16:creationId xmlns:a16="http://schemas.microsoft.com/office/drawing/2014/main" id="{3F8ECDF1-21CF-57BF-277A-94EDC1338F6F}"/>
                </a:ext>
              </a:extLst>
            </p:cNvPr>
            <p:cNvSpPr/>
            <p:nvPr/>
          </p:nvSpPr>
          <p:spPr>
            <a:xfrm>
              <a:off x="463687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98" y="798"/>
                  </a:lnTo>
                  <a:lnTo>
                    <a:pt x="1" y="1227"/>
                  </a:lnTo>
                  <a:lnTo>
                    <a:pt x="798" y="1667"/>
                  </a:lnTo>
                  <a:lnTo>
                    <a:pt x="1227" y="2465"/>
                  </a:lnTo>
                  <a:lnTo>
                    <a:pt x="1667" y="1667"/>
                  </a:lnTo>
                  <a:lnTo>
                    <a:pt x="2453" y="1227"/>
                  </a:lnTo>
                  <a:lnTo>
                    <a:pt x="1667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0;p41">
              <a:extLst>
                <a:ext uri="{FF2B5EF4-FFF2-40B4-BE49-F238E27FC236}">
                  <a16:creationId xmlns:a16="http://schemas.microsoft.com/office/drawing/2014/main" id="{6646BE8A-33B5-D4FC-44CE-5750CF234000}"/>
                </a:ext>
              </a:extLst>
            </p:cNvPr>
            <p:cNvSpPr/>
            <p:nvPr/>
          </p:nvSpPr>
          <p:spPr>
            <a:xfrm>
              <a:off x="4811600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86" y="798"/>
                  </a:lnTo>
                  <a:lnTo>
                    <a:pt x="1" y="1227"/>
                  </a:lnTo>
                  <a:lnTo>
                    <a:pt x="786" y="1667"/>
                  </a:lnTo>
                  <a:lnTo>
                    <a:pt x="1227" y="2465"/>
                  </a:lnTo>
                  <a:lnTo>
                    <a:pt x="1656" y="1667"/>
                  </a:lnTo>
                  <a:lnTo>
                    <a:pt x="2453" y="1227"/>
                  </a:lnTo>
                  <a:lnTo>
                    <a:pt x="1656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1;p41">
              <a:extLst>
                <a:ext uri="{FF2B5EF4-FFF2-40B4-BE49-F238E27FC236}">
                  <a16:creationId xmlns:a16="http://schemas.microsoft.com/office/drawing/2014/main" id="{F002BBA1-376A-2A5C-0294-81EC609AAE5E}"/>
                </a:ext>
              </a:extLst>
            </p:cNvPr>
            <p:cNvSpPr/>
            <p:nvPr/>
          </p:nvSpPr>
          <p:spPr>
            <a:xfrm>
              <a:off x="4811600" y="2623975"/>
              <a:ext cx="61350" cy="61925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2;p41">
              <a:extLst>
                <a:ext uri="{FF2B5EF4-FFF2-40B4-BE49-F238E27FC236}">
                  <a16:creationId xmlns:a16="http://schemas.microsoft.com/office/drawing/2014/main" id="{DC113930-10E4-260B-58A5-23F1D0BA87BB}"/>
                </a:ext>
              </a:extLst>
            </p:cNvPr>
            <p:cNvSpPr/>
            <p:nvPr/>
          </p:nvSpPr>
          <p:spPr>
            <a:xfrm>
              <a:off x="498572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39" y="0"/>
                  </a:moveTo>
                  <a:lnTo>
                    <a:pt x="787" y="798"/>
                  </a:lnTo>
                  <a:lnTo>
                    <a:pt x="1" y="1227"/>
                  </a:lnTo>
                  <a:lnTo>
                    <a:pt x="787" y="1667"/>
                  </a:lnTo>
                  <a:lnTo>
                    <a:pt x="1239" y="2465"/>
                  </a:lnTo>
                  <a:lnTo>
                    <a:pt x="1668" y="1667"/>
                  </a:lnTo>
                  <a:lnTo>
                    <a:pt x="2453" y="1227"/>
                  </a:lnTo>
                  <a:lnTo>
                    <a:pt x="1668" y="79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275;p30">
            <a:extLst>
              <a:ext uri="{FF2B5EF4-FFF2-40B4-BE49-F238E27FC236}">
                <a16:creationId xmlns:a16="http://schemas.microsoft.com/office/drawing/2014/main" id="{E331B800-881D-3FDA-0086-A26C84ACF734}"/>
              </a:ext>
            </a:extLst>
          </p:cNvPr>
          <p:cNvSpPr txBox="1">
            <a:spLocks/>
          </p:cNvSpPr>
          <p:nvPr/>
        </p:nvSpPr>
        <p:spPr>
          <a:xfrm>
            <a:off x="3984538" y="3259431"/>
            <a:ext cx="10176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latin typeface="Germania One" panose="020B0604020202020204" charset="0"/>
              </a:rPr>
              <a:t>03</a:t>
            </a:r>
          </a:p>
        </p:txBody>
      </p:sp>
      <p:pic>
        <p:nvPicPr>
          <p:cNvPr id="57" name="Picture 43" descr="A picture containing screenshot, colorfulness, graphics, square&#10;&#10;Description automatically generated">
            <a:extLst>
              <a:ext uri="{FF2B5EF4-FFF2-40B4-BE49-F238E27FC236}">
                <a16:creationId xmlns:a16="http://schemas.microsoft.com/office/drawing/2014/main" id="{C20405A9-EC98-015F-42AD-5996FB35D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778" y="3694819"/>
            <a:ext cx="971625" cy="1494807"/>
          </a:xfrm>
          <a:prstGeom prst="rect">
            <a:avLst/>
          </a:prstGeom>
        </p:spPr>
      </p:pic>
      <p:pic>
        <p:nvPicPr>
          <p:cNvPr id="58" name="Picture 49" descr="A pixelated image of a person&#10;&#10;Description automatically generated with medium confidence">
            <a:extLst>
              <a:ext uri="{FF2B5EF4-FFF2-40B4-BE49-F238E27FC236}">
                <a16:creationId xmlns:a16="http://schemas.microsoft.com/office/drawing/2014/main" id="{8D45C772-9ABE-DBBB-20AC-B19B73ACE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851" y="3850201"/>
            <a:ext cx="949455" cy="1293300"/>
          </a:xfrm>
          <a:prstGeom prst="rect">
            <a:avLst/>
          </a:prstGeom>
        </p:spPr>
      </p:pic>
      <p:pic>
        <p:nvPicPr>
          <p:cNvPr id="59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636F51C9-38E7-470E-2593-331E7D860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0980" y="4536275"/>
            <a:ext cx="1127005" cy="679639"/>
          </a:xfrm>
          <a:prstGeom prst="rect">
            <a:avLst/>
          </a:prstGeom>
        </p:spPr>
      </p:pic>
      <p:pic>
        <p:nvPicPr>
          <p:cNvPr id="386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2C828A33-1381-29A1-09D1-3AD74C576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7" y="4450222"/>
            <a:ext cx="1259166" cy="759338"/>
          </a:xfrm>
          <a:prstGeom prst="rect">
            <a:avLst/>
          </a:prstGeom>
        </p:spPr>
      </p:pic>
      <p:pic>
        <p:nvPicPr>
          <p:cNvPr id="387" name="Picture 51" descr="A picture containing screenshot, pixel&#10;&#10;Description automatically generated">
            <a:extLst>
              <a:ext uri="{FF2B5EF4-FFF2-40B4-BE49-F238E27FC236}">
                <a16:creationId xmlns:a16="http://schemas.microsoft.com/office/drawing/2014/main" id="{0B4714EE-920C-8A89-0CD9-7357B8E7B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418" y="4450524"/>
            <a:ext cx="1259166" cy="759338"/>
          </a:xfrm>
          <a:prstGeom prst="rect">
            <a:avLst/>
          </a:prstGeom>
        </p:spPr>
      </p:pic>
      <p:grpSp>
        <p:nvGrpSpPr>
          <p:cNvPr id="388" name="Google Shape;388;p33">
            <a:extLst>
              <a:ext uri="{FF2B5EF4-FFF2-40B4-BE49-F238E27FC236}">
                <a16:creationId xmlns:a16="http://schemas.microsoft.com/office/drawing/2014/main" id="{38C5922D-3D45-091D-0536-665BD61EB49B}"/>
              </a:ext>
            </a:extLst>
          </p:cNvPr>
          <p:cNvGrpSpPr/>
          <p:nvPr/>
        </p:nvGrpSpPr>
        <p:grpSpPr>
          <a:xfrm rot="2113283">
            <a:off x="7338274" y="-322697"/>
            <a:ext cx="2143438" cy="1869956"/>
            <a:chOff x="9392450" y="1592975"/>
            <a:chExt cx="1656475" cy="1445125"/>
          </a:xfrm>
        </p:grpSpPr>
        <p:sp>
          <p:nvSpPr>
            <p:cNvPr id="389" name="Google Shape;389;p33">
              <a:extLst>
                <a:ext uri="{FF2B5EF4-FFF2-40B4-BE49-F238E27FC236}">
                  <a16:creationId xmlns:a16="http://schemas.microsoft.com/office/drawing/2014/main" id="{B8D43C16-2D64-2233-8787-C716356E72A4}"/>
                </a:ext>
              </a:extLst>
            </p:cNvPr>
            <p:cNvSpPr/>
            <p:nvPr/>
          </p:nvSpPr>
          <p:spPr>
            <a:xfrm>
              <a:off x="9392450" y="1592975"/>
              <a:ext cx="1656475" cy="1445125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0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0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29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29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0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0" y="44244"/>
                    <a:pt x="40719" y="42374"/>
                    <a:pt x="42910" y="40588"/>
                  </a:cubicBezTo>
                  <a:cubicBezTo>
                    <a:pt x="44101" y="41088"/>
                    <a:pt x="45149" y="41672"/>
                    <a:pt x="46053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8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103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>
              <a:extLst>
                <a:ext uri="{FF2B5EF4-FFF2-40B4-BE49-F238E27FC236}">
                  <a16:creationId xmlns:a16="http://schemas.microsoft.com/office/drawing/2014/main" id="{99DBFB34-A786-F928-6026-DDE8228782B8}"/>
                </a:ext>
              </a:extLst>
            </p:cNvPr>
            <p:cNvSpPr/>
            <p:nvPr/>
          </p:nvSpPr>
          <p:spPr>
            <a:xfrm>
              <a:off x="9746050" y="1648325"/>
              <a:ext cx="958475" cy="1059375"/>
            </a:xfrm>
            <a:custGeom>
              <a:avLst/>
              <a:gdLst/>
              <a:ahLst/>
              <a:cxnLst/>
              <a:rect l="l" t="t" r="r" b="b"/>
              <a:pathLst>
                <a:path w="38339" h="42375" extrusionOk="0">
                  <a:moveTo>
                    <a:pt x="23706" y="6251"/>
                  </a:moveTo>
                  <a:cubicBezTo>
                    <a:pt x="23706" y="6251"/>
                    <a:pt x="22325" y="8514"/>
                    <a:pt x="21444" y="9383"/>
                  </a:cubicBezTo>
                  <a:cubicBezTo>
                    <a:pt x="20956" y="9871"/>
                    <a:pt x="21015" y="11573"/>
                    <a:pt x="21158" y="12955"/>
                  </a:cubicBezTo>
                  <a:cubicBezTo>
                    <a:pt x="21720" y="13012"/>
                    <a:pt x="22331" y="13056"/>
                    <a:pt x="22891" y="13056"/>
                  </a:cubicBezTo>
                  <a:cubicBezTo>
                    <a:pt x="23720" y="13056"/>
                    <a:pt x="24439" y="12960"/>
                    <a:pt x="24730" y="12669"/>
                  </a:cubicBezTo>
                  <a:cubicBezTo>
                    <a:pt x="25599" y="11812"/>
                    <a:pt x="27861" y="10407"/>
                    <a:pt x="27861" y="10407"/>
                  </a:cubicBezTo>
                  <a:lnTo>
                    <a:pt x="27861" y="14919"/>
                  </a:lnTo>
                  <a:lnTo>
                    <a:pt x="27861" y="19420"/>
                  </a:lnTo>
                  <a:cubicBezTo>
                    <a:pt x="27861" y="19420"/>
                    <a:pt x="25599" y="18039"/>
                    <a:pt x="24730" y="17157"/>
                  </a:cubicBezTo>
                  <a:cubicBezTo>
                    <a:pt x="24442" y="16870"/>
                    <a:pt x="23738" y="16772"/>
                    <a:pt x="22923" y="16772"/>
                  </a:cubicBezTo>
                  <a:cubicBezTo>
                    <a:pt x="22354" y="16772"/>
                    <a:pt x="21731" y="16820"/>
                    <a:pt x="21158" y="16884"/>
                  </a:cubicBezTo>
                  <a:cubicBezTo>
                    <a:pt x="21015" y="18265"/>
                    <a:pt x="20956" y="19967"/>
                    <a:pt x="21444" y="20456"/>
                  </a:cubicBezTo>
                  <a:cubicBezTo>
                    <a:pt x="22313" y="21313"/>
                    <a:pt x="23706" y="23575"/>
                    <a:pt x="23706" y="23575"/>
                  </a:cubicBezTo>
                  <a:lnTo>
                    <a:pt x="14681" y="23575"/>
                  </a:lnTo>
                  <a:cubicBezTo>
                    <a:pt x="14681" y="23575"/>
                    <a:pt x="16074" y="21313"/>
                    <a:pt x="16943" y="20456"/>
                  </a:cubicBezTo>
                  <a:cubicBezTo>
                    <a:pt x="17443" y="19967"/>
                    <a:pt x="17384" y="18265"/>
                    <a:pt x="17229" y="16884"/>
                  </a:cubicBezTo>
                  <a:cubicBezTo>
                    <a:pt x="16661" y="16820"/>
                    <a:pt x="16041" y="16772"/>
                    <a:pt x="15473" y="16772"/>
                  </a:cubicBezTo>
                  <a:cubicBezTo>
                    <a:pt x="14659" y="16772"/>
                    <a:pt x="13952" y="16870"/>
                    <a:pt x="13657" y="17157"/>
                  </a:cubicBezTo>
                  <a:cubicBezTo>
                    <a:pt x="12800" y="18027"/>
                    <a:pt x="10538" y="19420"/>
                    <a:pt x="10538" y="19420"/>
                  </a:cubicBezTo>
                  <a:lnTo>
                    <a:pt x="10538" y="14919"/>
                  </a:lnTo>
                  <a:lnTo>
                    <a:pt x="10538" y="10407"/>
                  </a:lnTo>
                  <a:cubicBezTo>
                    <a:pt x="10538" y="10407"/>
                    <a:pt x="12800" y="11788"/>
                    <a:pt x="13657" y="12669"/>
                  </a:cubicBezTo>
                  <a:cubicBezTo>
                    <a:pt x="13955" y="12960"/>
                    <a:pt x="14677" y="13056"/>
                    <a:pt x="15504" y="13056"/>
                  </a:cubicBezTo>
                  <a:cubicBezTo>
                    <a:pt x="16064" y="13056"/>
                    <a:pt x="16672" y="13012"/>
                    <a:pt x="17229" y="12955"/>
                  </a:cubicBezTo>
                  <a:cubicBezTo>
                    <a:pt x="17384" y="11573"/>
                    <a:pt x="17443" y="9871"/>
                    <a:pt x="16943" y="9383"/>
                  </a:cubicBezTo>
                  <a:cubicBezTo>
                    <a:pt x="16086" y="8514"/>
                    <a:pt x="14681" y="6251"/>
                    <a:pt x="14681" y="6251"/>
                  </a:cubicBezTo>
                  <a:close/>
                  <a:moveTo>
                    <a:pt x="19182" y="2382"/>
                  </a:moveTo>
                  <a:cubicBezTo>
                    <a:pt x="11978" y="2382"/>
                    <a:pt x="5347" y="4823"/>
                    <a:pt x="2513" y="6037"/>
                  </a:cubicBezTo>
                  <a:cubicBezTo>
                    <a:pt x="2620" y="16872"/>
                    <a:pt x="3715" y="23325"/>
                    <a:pt x="6799" y="28314"/>
                  </a:cubicBezTo>
                  <a:cubicBezTo>
                    <a:pt x="10657" y="26813"/>
                    <a:pt x="14788" y="26040"/>
                    <a:pt x="19182" y="26004"/>
                  </a:cubicBezTo>
                  <a:cubicBezTo>
                    <a:pt x="23575" y="26040"/>
                    <a:pt x="27730" y="26790"/>
                    <a:pt x="31564" y="28314"/>
                  </a:cubicBezTo>
                  <a:cubicBezTo>
                    <a:pt x="34648" y="23325"/>
                    <a:pt x="35743" y="16872"/>
                    <a:pt x="35850" y="6037"/>
                  </a:cubicBezTo>
                  <a:cubicBezTo>
                    <a:pt x="33029" y="4823"/>
                    <a:pt x="26385" y="2382"/>
                    <a:pt x="19182" y="2382"/>
                  </a:cubicBezTo>
                  <a:close/>
                  <a:moveTo>
                    <a:pt x="19158" y="1"/>
                  </a:moveTo>
                  <a:cubicBezTo>
                    <a:pt x="8835" y="1"/>
                    <a:pt x="1" y="4608"/>
                    <a:pt x="1" y="4608"/>
                  </a:cubicBezTo>
                  <a:cubicBezTo>
                    <a:pt x="1" y="16515"/>
                    <a:pt x="1025" y="23718"/>
                    <a:pt x="4406" y="29349"/>
                  </a:cubicBezTo>
                  <a:cubicBezTo>
                    <a:pt x="4835" y="29147"/>
                    <a:pt x="5299" y="28933"/>
                    <a:pt x="5739" y="28742"/>
                  </a:cubicBezTo>
                  <a:cubicBezTo>
                    <a:pt x="2608" y="23539"/>
                    <a:pt x="1513" y="16765"/>
                    <a:pt x="1453" y="5525"/>
                  </a:cubicBezTo>
                  <a:cubicBezTo>
                    <a:pt x="3799" y="4454"/>
                    <a:pt x="11073" y="1465"/>
                    <a:pt x="19170" y="1465"/>
                  </a:cubicBezTo>
                  <a:cubicBezTo>
                    <a:pt x="27278" y="1465"/>
                    <a:pt x="34541" y="4454"/>
                    <a:pt x="36874" y="5525"/>
                  </a:cubicBezTo>
                  <a:cubicBezTo>
                    <a:pt x="36839" y="16765"/>
                    <a:pt x="35743" y="23515"/>
                    <a:pt x="32588" y="28742"/>
                  </a:cubicBezTo>
                  <a:cubicBezTo>
                    <a:pt x="33040" y="28933"/>
                    <a:pt x="33481" y="29135"/>
                    <a:pt x="33933" y="29349"/>
                  </a:cubicBezTo>
                  <a:cubicBezTo>
                    <a:pt x="37327" y="23718"/>
                    <a:pt x="38339" y="16515"/>
                    <a:pt x="38339" y="4608"/>
                  </a:cubicBezTo>
                  <a:cubicBezTo>
                    <a:pt x="38339" y="4608"/>
                    <a:pt x="29492" y="1"/>
                    <a:pt x="19158" y="1"/>
                  </a:cubicBezTo>
                  <a:close/>
                  <a:moveTo>
                    <a:pt x="19158" y="35064"/>
                  </a:moveTo>
                  <a:cubicBezTo>
                    <a:pt x="17169" y="35112"/>
                    <a:pt x="15407" y="35326"/>
                    <a:pt x="13800" y="35648"/>
                  </a:cubicBezTo>
                  <a:cubicBezTo>
                    <a:pt x="15384" y="36850"/>
                    <a:pt x="17169" y="38065"/>
                    <a:pt x="19182" y="39351"/>
                  </a:cubicBezTo>
                  <a:cubicBezTo>
                    <a:pt x="21194" y="38077"/>
                    <a:pt x="22980" y="36850"/>
                    <a:pt x="24551" y="35660"/>
                  </a:cubicBezTo>
                  <a:cubicBezTo>
                    <a:pt x="22932" y="35326"/>
                    <a:pt x="21146" y="35112"/>
                    <a:pt x="19158" y="35064"/>
                  </a:cubicBezTo>
                  <a:close/>
                  <a:moveTo>
                    <a:pt x="12407" y="35981"/>
                  </a:moveTo>
                  <a:cubicBezTo>
                    <a:pt x="11835" y="36124"/>
                    <a:pt x="11276" y="36291"/>
                    <a:pt x="10740" y="36469"/>
                  </a:cubicBezTo>
                  <a:cubicBezTo>
                    <a:pt x="13050" y="38398"/>
                    <a:pt x="15836" y="40291"/>
                    <a:pt x="19170" y="42375"/>
                  </a:cubicBezTo>
                  <a:cubicBezTo>
                    <a:pt x="22503" y="40303"/>
                    <a:pt x="25290" y="38398"/>
                    <a:pt x="27587" y="36481"/>
                  </a:cubicBezTo>
                  <a:cubicBezTo>
                    <a:pt x="27052" y="36291"/>
                    <a:pt x="26504" y="36124"/>
                    <a:pt x="25921" y="35981"/>
                  </a:cubicBezTo>
                  <a:cubicBezTo>
                    <a:pt x="24004" y="37505"/>
                    <a:pt x="21753" y="39029"/>
                    <a:pt x="19170" y="40660"/>
                  </a:cubicBezTo>
                  <a:cubicBezTo>
                    <a:pt x="16574" y="39029"/>
                    <a:pt x="14336" y="37505"/>
                    <a:pt x="12407" y="359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>
              <a:extLst>
                <a:ext uri="{FF2B5EF4-FFF2-40B4-BE49-F238E27FC236}">
                  <a16:creationId xmlns:a16="http://schemas.microsoft.com/office/drawing/2014/main" id="{031F87B3-A84C-FF2F-E475-210D18983E82}"/>
                </a:ext>
              </a:extLst>
            </p:cNvPr>
            <p:cNvSpPr/>
            <p:nvPr/>
          </p:nvSpPr>
          <p:spPr>
            <a:xfrm>
              <a:off x="9543350" y="2320425"/>
              <a:ext cx="1363900" cy="586725"/>
            </a:xfrm>
            <a:custGeom>
              <a:avLst/>
              <a:gdLst/>
              <a:ahLst/>
              <a:cxnLst/>
              <a:rect l="l" t="t" r="r" b="b"/>
              <a:pathLst>
                <a:path w="54556" h="23469" extrusionOk="0">
                  <a:moveTo>
                    <a:pt x="54554" y="19848"/>
                  </a:moveTo>
                  <a:cubicBezTo>
                    <a:pt x="54554" y="19849"/>
                    <a:pt x="54555" y="19850"/>
                    <a:pt x="54555" y="19850"/>
                  </a:cubicBezTo>
                  <a:cubicBezTo>
                    <a:pt x="54555" y="19850"/>
                    <a:pt x="54555" y="19849"/>
                    <a:pt x="54555" y="19849"/>
                  </a:cubicBezTo>
                  <a:cubicBezTo>
                    <a:pt x="54555" y="19848"/>
                    <a:pt x="54554" y="19848"/>
                    <a:pt x="54554" y="19848"/>
                  </a:cubicBezTo>
                  <a:close/>
                  <a:moveTo>
                    <a:pt x="1" y="19872"/>
                  </a:moveTo>
                  <a:lnTo>
                    <a:pt x="1" y="19872"/>
                  </a:lnTo>
                  <a:cubicBezTo>
                    <a:pt x="1" y="19872"/>
                    <a:pt x="1" y="19872"/>
                    <a:pt x="0" y="19872"/>
                  </a:cubicBezTo>
                  <a:cubicBezTo>
                    <a:pt x="1" y="19872"/>
                    <a:pt x="1" y="19873"/>
                    <a:pt x="1" y="19873"/>
                  </a:cubicBezTo>
                  <a:cubicBezTo>
                    <a:pt x="1" y="19873"/>
                    <a:pt x="1" y="19872"/>
                    <a:pt x="1" y="19872"/>
                  </a:cubicBezTo>
                  <a:close/>
                  <a:moveTo>
                    <a:pt x="27290" y="1"/>
                  </a:moveTo>
                  <a:cubicBezTo>
                    <a:pt x="17515" y="49"/>
                    <a:pt x="10907" y="3918"/>
                    <a:pt x="7025" y="6930"/>
                  </a:cubicBezTo>
                  <a:cubicBezTo>
                    <a:pt x="3126" y="10061"/>
                    <a:pt x="1900" y="12372"/>
                    <a:pt x="1789" y="12372"/>
                  </a:cubicBezTo>
                  <a:cubicBezTo>
                    <a:pt x="1788" y="12372"/>
                    <a:pt x="1787" y="12372"/>
                    <a:pt x="1786" y="12371"/>
                  </a:cubicBezTo>
                  <a:lnTo>
                    <a:pt x="1786" y="12371"/>
                  </a:lnTo>
                  <a:cubicBezTo>
                    <a:pt x="2334" y="12883"/>
                    <a:pt x="2894" y="13395"/>
                    <a:pt x="3453" y="13919"/>
                  </a:cubicBezTo>
                  <a:cubicBezTo>
                    <a:pt x="3096" y="14372"/>
                    <a:pt x="2763" y="14836"/>
                    <a:pt x="2453" y="15300"/>
                  </a:cubicBezTo>
                  <a:cubicBezTo>
                    <a:pt x="854" y="17640"/>
                    <a:pt x="33" y="19840"/>
                    <a:pt x="1" y="19872"/>
                  </a:cubicBezTo>
                  <a:lnTo>
                    <a:pt x="1" y="19872"/>
                  </a:lnTo>
                  <a:cubicBezTo>
                    <a:pt x="1406" y="19587"/>
                    <a:pt x="2811" y="19420"/>
                    <a:pt x="4168" y="19360"/>
                  </a:cubicBezTo>
                  <a:cubicBezTo>
                    <a:pt x="4763" y="20801"/>
                    <a:pt x="5454" y="22170"/>
                    <a:pt x="6216" y="23468"/>
                  </a:cubicBezTo>
                  <a:cubicBezTo>
                    <a:pt x="6728" y="22063"/>
                    <a:pt x="8121" y="19622"/>
                    <a:pt x="9645" y="17813"/>
                  </a:cubicBezTo>
                  <a:cubicBezTo>
                    <a:pt x="11133" y="15955"/>
                    <a:pt x="12740" y="14717"/>
                    <a:pt x="12704" y="14705"/>
                  </a:cubicBezTo>
                  <a:lnTo>
                    <a:pt x="12704" y="14705"/>
                  </a:lnTo>
                  <a:cubicBezTo>
                    <a:pt x="10836" y="15312"/>
                    <a:pt x="8956" y="16169"/>
                    <a:pt x="7123" y="17334"/>
                  </a:cubicBezTo>
                  <a:lnTo>
                    <a:pt x="7123" y="17334"/>
                  </a:lnTo>
                  <a:cubicBezTo>
                    <a:pt x="7236" y="17254"/>
                    <a:pt x="7705" y="16027"/>
                    <a:pt x="10359" y="13526"/>
                  </a:cubicBezTo>
                  <a:cubicBezTo>
                    <a:pt x="13062" y="11181"/>
                    <a:pt x="18098" y="7502"/>
                    <a:pt x="27278" y="7287"/>
                  </a:cubicBezTo>
                  <a:cubicBezTo>
                    <a:pt x="36457" y="7502"/>
                    <a:pt x="41470" y="11181"/>
                    <a:pt x="44196" y="13526"/>
                  </a:cubicBezTo>
                  <a:cubicBezTo>
                    <a:pt x="46744" y="15920"/>
                    <a:pt x="47280" y="17146"/>
                    <a:pt x="47411" y="17324"/>
                  </a:cubicBezTo>
                  <a:cubicBezTo>
                    <a:pt x="45601" y="16158"/>
                    <a:pt x="43720" y="15312"/>
                    <a:pt x="41851" y="14705"/>
                  </a:cubicBezTo>
                  <a:lnTo>
                    <a:pt x="41851" y="14705"/>
                  </a:lnTo>
                  <a:cubicBezTo>
                    <a:pt x="41815" y="14717"/>
                    <a:pt x="43423" y="15955"/>
                    <a:pt x="44911" y="17813"/>
                  </a:cubicBezTo>
                  <a:cubicBezTo>
                    <a:pt x="46447" y="19622"/>
                    <a:pt x="47840" y="22087"/>
                    <a:pt x="48340" y="23468"/>
                  </a:cubicBezTo>
                  <a:cubicBezTo>
                    <a:pt x="49114" y="22170"/>
                    <a:pt x="49792" y="20789"/>
                    <a:pt x="50388" y="19348"/>
                  </a:cubicBezTo>
                  <a:cubicBezTo>
                    <a:pt x="51757" y="19408"/>
                    <a:pt x="53137" y="19563"/>
                    <a:pt x="54554" y="19848"/>
                  </a:cubicBezTo>
                  <a:lnTo>
                    <a:pt x="54554" y="19848"/>
                  </a:lnTo>
                  <a:cubicBezTo>
                    <a:pt x="54521" y="19787"/>
                    <a:pt x="53701" y="17617"/>
                    <a:pt x="52126" y="15312"/>
                  </a:cubicBezTo>
                  <a:cubicBezTo>
                    <a:pt x="51828" y="14848"/>
                    <a:pt x="51495" y="14396"/>
                    <a:pt x="51138" y="13931"/>
                  </a:cubicBezTo>
                  <a:cubicBezTo>
                    <a:pt x="51685" y="13407"/>
                    <a:pt x="52245" y="12907"/>
                    <a:pt x="52805" y="12383"/>
                  </a:cubicBezTo>
                  <a:lnTo>
                    <a:pt x="52805" y="12383"/>
                  </a:lnTo>
                  <a:cubicBezTo>
                    <a:pt x="52804" y="12384"/>
                    <a:pt x="52802" y="12384"/>
                    <a:pt x="52801" y="12384"/>
                  </a:cubicBezTo>
                  <a:cubicBezTo>
                    <a:pt x="52673" y="12384"/>
                    <a:pt x="51455" y="10077"/>
                    <a:pt x="47566" y="6954"/>
                  </a:cubicBezTo>
                  <a:cubicBezTo>
                    <a:pt x="43673" y="3918"/>
                    <a:pt x="37065" y="60"/>
                    <a:pt x="27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254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564982" y="1793656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684727" y="1142391"/>
            <a:ext cx="3891167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/>
              <a:t>“Play” to start the game.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/>
              <a:t>“Help” for knowledge about how to play game.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/>
              <a:t>“Quit” to close the game.</a:t>
            </a: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45" descr="A pixel art of a purple object&#10;&#10;Description automatically generated with low confidence">
            <a:extLst>
              <a:ext uri="{FF2B5EF4-FFF2-40B4-BE49-F238E27FC236}">
                <a16:creationId xmlns:a16="http://schemas.microsoft.com/office/drawing/2014/main" id="{EEF7ED41-1636-C89A-88A3-4C9186C2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>
            <a:extLst>
              <a:ext uri="{FF2B5EF4-FFF2-40B4-BE49-F238E27FC236}">
                <a16:creationId xmlns:a16="http://schemas.microsoft.com/office/drawing/2014/main" id="{14AB67F8-E816-99EB-EE6A-F7E2DF7A9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33" y="3222699"/>
            <a:ext cx="1133063" cy="1632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DFF35-8227-DDD3-8AB7-894A00C8A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592129"/>
            <a:ext cx="3691894" cy="22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9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night Emblems Minitheme by Slidesgo">
  <a:themeElements>
    <a:clrScheme name="Simple Light">
      <a:dk1>
        <a:srgbClr val="2E1F24"/>
      </a:dk1>
      <a:lt1>
        <a:srgbClr val="4C524A"/>
      </a:lt1>
      <a:dk2>
        <a:srgbClr val="FFFFFF"/>
      </a:dk2>
      <a:lt2>
        <a:srgbClr val="FFFFFF"/>
      </a:lt2>
      <a:accent1>
        <a:srgbClr val="F8DEB9"/>
      </a:accent1>
      <a:accent2>
        <a:srgbClr val="D5A449"/>
      </a:accent2>
      <a:accent3>
        <a:srgbClr val="ABA042"/>
      </a:accent3>
      <a:accent4>
        <a:srgbClr val="2E3C2B"/>
      </a:accent4>
      <a:accent5>
        <a:srgbClr val="AEA690"/>
      </a:accent5>
      <a:accent6>
        <a:srgbClr val="797E76"/>
      </a:accent6>
      <a:hlink>
        <a:srgbClr val="4C52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902</Words>
  <Application>Microsoft Office PowerPoint</Application>
  <PresentationFormat>On-screen Show (16:9)</PresentationFormat>
  <Paragraphs>191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-apple-system</vt:lpstr>
      <vt:lpstr>Times New Roman</vt:lpstr>
      <vt:lpstr>Corben</vt:lpstr>
      <vt:lpstr>Roboto Condensed Light</vt:lpstr>
      <vt:lpstr>Corbel</vt:lpstr>
      <vt:lpstr>Arial</vt:lpstr>
      <vt:lpstr>Germania One</vt:lpstr>
      <vt:lpstr>Wingdings</vt:lpstr>
      <vt:lpstr>Knight Emblems Minitheme by Slidesgo</vt:lpstr>
      <vt:lpstr>ARTIFACT OOP Project</vt:lpstr>
      <vt:lpstr>01</vt:lpstr>
      <vt:lpstr>Introduction</vt:lpstr>
      <vt:lpstr>Introduction</vt:lpstr>
      <vt:lpstr>ARTIFACT</vt:lpstr>
      <vt:lpstr>THE STORY</vt:lpstr>
      <vt:lpstr>THE STORY</vt:lpstr>
      <vt:lpstr>TURTORIAL 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Design &amp; New features </vt:lpstr>
      <vt:lpstr>04. Design &amp; New features</vt:lpstr>
      <vt:lpstr>04. Design &amp; New features</vt:lpstr>
      <vt:lpstr>04. Design &amp; New features</vt:lpstr>
      <vt:lpstr>4 properties of OOP</vt:lpstr>
      <vt:lpstr>05. 4 properties of OOP</vt:lpstr>
      <vt:lpstr>a) Encapsulation</vt:lpstr>
      <vt:lpstr>b) Abstraction</vt:lpstr>
      <vt:lpstr>c) Inheritance</vt:lpstr>
      <vt:lpstr>d) polymorphism</vt:lpstr>
      <vt:lpstr>Audio</vt:lpstr>
      <vt:lpstr>THANK YOU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Knight 2D          OOP Project</dc:title>
  <cp:lastModifiedBy>An Hồ Ngọc</cp:lastModifiedBy>
  <cp:revision>11</cp:revision>
  <dcterms:modified xsi:type="dcterms:W3CDTF">2024-06-15T18:48:38Z</dcterms:modified>
</cp:coreProperties>
</file>